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686" r:id="rId2"/>
    <p:sldId id="793" r:id="rId3"/>
    <p:sldId id="804" r:id="rId4"/>
    <p:sldId id="805" r:id="rId5"/>
    <p:sldId id="794" r:id="rId6"/>
    <p:sldId id="795" r:id="rId7"/>
    <p:sldId id="797" r:id="rId8"/>
    <p:sldId id="796" r:id="rId9"/>
    <p:sldId id="798" r:id="rId10"/>
    <p:sldId id="799" r:id="rId11"/>
    <p:sldId id="800" r:id="rId12"/>
    <p:sldId id="801" r:id="rId13"/>
    <p:sldId id="802" r:id="rId14"/>
    <p:sldId id="80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BD3"/>
    <a:srgbClr val="4473C5"/>
    <a:srgbClr val="330099"/>
    <a:srgbClr val="C218C2"/>
    <a:srgbClr val="0091D1"/>
    <a:srgbClr val="1C95CD"/>
    <a:srgbClr val="FFAAAA"/>
    <a:srgbClr val="3C9D3C"/>
    <a:srgbClr val="FFBA3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65749C-45BE-4B8E-A738-A4D4F01C6446}" v="35" dt="2023-12-05T15:22:20.354"/>
    <p1510:client id="{F5A9253C-2D9E-436D-A265-6AA48BC72DF3}" v="790" dt="2023-12-05T15:11:11.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16" autoAdjust="0"/>
  </p:normalViewPr>
  <p:slideViewPr>
    <p:cSldViewPr snapToGrid="0">
      <p:cViewPr varScale="1">
        <p:scale>
          <a:sx n="63" d="100"/>
          <a:sy n="63" d="100"/>
        </p:scale>
        <p:origin x="86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t Hin Tam" userId="S::iathin.tam@unil.ch::55b03471-7d96-400d-a770-d84307cc8755" providerId="AD" clId="Web-{B965749C-45BE-4B8E-A738-A4D4F01C6446}"/>
    <pc:docChg chg="modSld">
      <pc:chgData name="Iat Hin Tam" userId="S::iathin.tam@unil.ch::55b03471-7d96-400d-a770-d84307cc8755" providerId="AD" clId="Web-{B965749C-45BE-4B8E-A738-A4D4F01C6446}" dt="2023-12-05T15:22:20.354" v="17" actId="1076"/>
      <pc:docMkLst>
        <pc:docMk/>
      </pc:docMkLst>
      <pc:sldChg chg="modSp">
        <pc:chgData name="Iat Hin Tam" userId="S::iathin.tam@unil.ch::55b03471-7d96-400d-a770-d84307cc8755" providerId="AD" clId="Web-{B965749C-45BE-4B8E-A738-A4D4F01C6446}" dt="2023-12-05T15:22:20.354" v="17" actId="1076"/>
        <pc:sldMkLst>
          <pc:docMk/>
          <pc:sldMk cId="1482512718" sldId="797"/>
        </pc:sldMkLst>
        <pc:spChg chg="mod">
          <ac:chgData name="Iat Hin Tam" userId="S::iathin.tam@unil.ch::55b03471-7d96-400d-a770-d84307cc8755" providerId="AD" clId="Web-{B965749C-45BE-4B8E-A738-A4D4F01C6446}" dt="2023-12-05T15:22:20.354" v="17" actId="1076"/>
          <ac:spMkLst>
            <pc:docMk/>
            <pc:sldMk cId="1482512718" sldId="797"/>
            <ac:spMk id="7" creationId="{5F333F1C-55A3-646C-F2E6-A24B23753C85}"/>
          </ac:spMkLst>
        </pc:spChg>
      </pc:sldChg>
    </pc:docChg>
  </pc:docChgLst>
  <pc:docChgLst>
    <pc:chgData name="Iat Hin Tam" userId="S::iathin.tam@unil.ch::55b03471-7d96-400d-a770-d84307cc8755" providerId="AD" clId="Web-{F5A9253C-2D9E-436D-A265-6AA48BC72DF3}"/>
    <pc:docChg chg="addSld modSld">
      <pc:chgData name="Iat Hin Tam" userId="S::iathin.tam@unil.ch::55b03471-7d96-400d-a770-d84307cc8755" providerId="AD" clId="Web-{F5A9253C-2D9E-436D-A265-6AA48BC72DF3}" dt="2023-12-05T15:11:11.381" v="545" actId="14100"/>
      <pc:docMkLst>
        <pc:docMk/>
      </pc:docMkLst>
      <pc:sldChg chg="addSp modSp">
        <pc:chgData name="Iat Hin Tam" userId="S::iathin.tam@unil.ch::55b03471-7d96-400d-a770-d84307cc8755" providerId="AD" clId="Web-{F5A9253C-2D9E-436D-A265-6AA48BC72DF3}" dt="2023-12-05T14:16:03.165" v="86" actId="20577"/>
        <pc:sldMkLst>
          <pc:docMk/>
          <pc:sldMk cId="2648409009" sldId="795"/>
        </pc:sldMkLst>
        <pc:spChg chg="add mod">
          <ac:chgData name="Iat Hin Tam" userId="S::iathin.tam@unil.ch::55b03471-7d96-400d-a770-d84307cc8755" providerId="AD" clId="Web-{F5A9253C-2D9E-436D-A265-6AA48BC72DF3}" dt="2023-12-05T14:10:53.661" v="47" actId="14100"/>
          <ac:spMkLst>
            <pc:docMk/>
            <pc:sldMk cId="2648409009" sldId="795"/>
            <ac:spMk id="5" creationId="{4A8E31AC-7A3B-E759-ED9C-C0356C2A18AE}"/>
          </ac:spMkLst>
        </pc:spChg>
        <pc:spChg chg="add mod">
          <ac:chgData name="Iat Hin Tam" userId="S::iathin.tam@unil.ch::55b03471-7d96-400d-a770-d84307cc8755" providerId="AD" clId="Web-{F5A9253C-2D9E-436D-A265-6AA48BC72DF3}" dt="2023-12-05T14:16:03.165" v="86" actId="20577"/>
          <ac:spMkLst>
            <pc:docMk/>
            <pc:sldMk cId="2648409009" sldId="795"/>
            <ac:spMk id="7" creationId="{5F333F1C-55A3-646C-F2E6-A24B23753C85}"/>
          </ac:spMkLst>
        </pc:spChg>
        <pc:picChg chg="add mod">
          <ac:chgData name="Iat Hin Tam" userId="S::iathin.tam@unil.ch::55b03471-7d96-400d-a770-d84307cc8755" providerId="AD" clId="Web-{F5A9253C-2D9E-436D-A265-6AA48BC72DF3}" dt="2023-12-05T14:11:02.458" v="49" actId="1076"/>
          <ac:picMkLst>
            <pc:docMk/>
            <pc:sldMk cId="2648409009" sldId="795"/>
            <ac:picMk id="4" creationId="{361FB032-D4CD-22CB-E755-F247785116E6}"/>
          </ac:picMkLst>
        </pc:picChg>
        <pc:picChg chg="add mod modCrop">
          <ac:chgData name="Iat Hin Tam" userId="S::iathin.tam@unil.ch::55b03471-7d96-400d-a770-d84307cc8755" providerId="AD" clId="Web-{F5A9253C-2D9E-436D-A265-6AA48BC72DF3}" dt="2023-12-05T14:15:19.618" v="64" actId="14100"/>
          <ac:picMkLst>
            <pc:docMk/>
            <pc:sldMk cId="2648409009" sldId="795"/>
            <ac:picMk id="6" creationId="{88EC8219-AF6E-021B-76DC-969018D8600B}"/>
          </ac:picMkLst>
        </pc:picChg>
      </pc:sldChg>
      <pc:sldChg chg="addSp modSp">
        <pc:chgData name="Iat Hin Tam" userId="S::iathin.tam@unil.ch::55b03471-7d96-400d-a770-d84307cc8755" providerId="AD" clId="Web-{F5A9253C-2D9E-436D-A265-6AA48BC72DF3}" dt="2023-12-05T14:59:09.965" v="463" actId="1076"/>
        <pc:sldMkLst>
          <pc:docMk/>
          <pc:sldMk cId="72192841" sldId="796"/>
        </pc:sldMkLst>
        <pc:spChg chg="add mod">
          <ac:chgData name="Iat Hin Tam" userId="S::iathin.tam@unil.ch::55b03471-7d96-400d-a770-d84307cc8755" providerId="AD" clId="Web-{F5A9253C-2D9E-436D-A265-6AA48BC72DF3}" dt="2023-12-05T14:58:34.652" v="448" actId="20577"/>
          <ac:spMkLst>
            <pc:docMk/>
            <pc:sldMk cId="72192841" sldId="796"/>
            <ac:spMk id="5" creationId="{EF86A2F3-6608-D348-0FB3-5C916AE65EDD}"/>
          </ac:spMkLst>
        </pc:spChg>
        <pc:spChg chg="add mod">
          <ac:chgData name="Iat Hin Tam" userId="S::iathin.tam@unil.ch::55b03471-7d96-400d-a770-d84307cc8755" providerId="AD" clId="Web-{F5A9253C-2D9E-436D-A265-6AA48BC72DF3}" dt="2023-12-05T14:59:09.965" v="463" actId="1076"/>
          <ac:spMkLst>
            <pc:docMk/>
            <pc:sldMk cId="72192841" sldId="796"/>
            <ac:spMk id="6" creationId="{F4B188EE-593A-8BFC-8FAC-A626D0698E29}"/>
          </ac:spMkLst>
        </pc:spChg>
      </pc:sldChg>
      <pc:sldChg chg="addSp delSp modSp add replId">
        <pc:chgData name="Iat Hin Tam" userId="S::iathin.tam@unil.ch::55b03471-7d96-400d-a770-d84307cc8755" providerId="AD" clId="Web-{F5A9253C-2D9E-436D-A265-6AA48BC72DF3}" dt="2023-12-05T14:34:11.008" v="183" actId="20577"/>
        <pc:sldMkLst>
          <pc:docMk/>
          <pc:sldMk cId="1482512718" sldId="797"/>
        </pc:sldMkLst>
        <pc:spChg chg="mod">
          <ac:chgData name="Iat Hin Tam" userId="S::iathin.tam@unil.ch::55b03471-7d96-400d-a770-d84307cc8755" providerId="AD" clId="Web-{F5A9253C-2D9E-436D-A265-6AA48BC72DF3}" dt="2023-12-05T14:29:06.113" v="131" actId="20577"/>
          <ac:spMkLst>
            <pc:docMk/>
            <pc:sldMk cId="1482512718" sldId="797"/>
            <ac:spMk id="5" creationId="{4A8E31AC-7A3B-E759-ED9C-C0356C2A18AE}"/>
          </ac:spMkLst>
        </pc:spChg>
        <pc:spChg chg="mod">
          <ac:chgData name="Iat Hin Tam" userId="S::iathin.tam@unil.ch::55b03471-7d96-400d-a770-d84307cc8755" providerId="AD" clId="Web-{F5A9253C-2D9E-436D-A265-6AA48BC72DF3}" dt="2023-12-05T14:34:11.008" v="183" actId="20577"/>
          <ac:spMkLst>
            <pc:docMk/>
            <pc:sldMk cId="1482512718" sldId="797"/>
            <ac:spMk id="7" creationId="{5F333F1C-55A3-646C-F2E6-A24B23753C85}"/>
          </ac:spMkLst>
        </pc:spChg>
        <pc:picChg chg="del">
          <ac:chgData name="Iat Hin Tam" userId="S::iathin.tam@unil.ch::55b03471-7d96-400d-a770-d84307cc8755" providerId="AD" clId="Web-{F5A9253C-2D9E-436D-A265-6AA48BC72DF3}" dt="2023-12-05T14:25:41.110" v="88"/>
          <ac:picMkLst>
            <pc:docMk/>
            <pc:sldMk cId="1482512718" sldId="797"/>
            <ac:picMk id="4" creationId="{361FB032-D4CD-22CB-E755-F247785116E6}"/>
          </ac:picMkLst>
        </pc:picChg>
        <pc:picChg chg="del">
          <ac:chgData name="Iat Hin Tam" userId="S::iathin.tam@unil.ch::55b03471-7d96-400d-a770-d84307cc8755" providerId="AD" clId="Web-{F5A9253C-2D9E-436D-A265-6AA48BC72DF3}" dt="2023-12-05T14:32:27.772" v="132"/>
          <ac:picMkLst>
            <pc:docMk/>
            <pc:sldMk cId="1482512718" sldId="797"/>
            <ac:picMk id="6" creationId="{88EC8219-AF6E-021B-76DC-969018D8600B}"/>
          </ac:picMkLst>
        </pc:picChg>
        <pc:picChg chg="add mod">
          <ac:chgData name="Iat Hin Tam" userId="S::iathin.tam@unil.ch::55b03471-7d96-400d-a770-d84307cc8755" providerId="AD" clId="Web-{F5A9253C-2D9E-436D-A265-6AA48BC72DF3}" dt="2023-12-05T14:25:56.720" v="90" actId="1076"/>
          <ac:picMkLst>
            <pc:docMk/>
            <pc:sldMk cId="1482512718" sldId="797"/>
            <ac:picMk id="8" creationId="{2EFC01D6-9E60-203E-90FC-A3B774161E60}"/>
          </ac:picMkLst>
        </pc:picChg>
        <pc:picChg chg="add mod">
          <ac:chgData name="Iat Hin Tam" userId="S::iathin.tam@unil.ch::55b03471-7d96-400d-a770-d84307cc8755" providerId="AD" clId="Web-{F5A9253C-2D9E-436D-A265-6AA48BC72DF3}" dt="2023-12-05T14:32:53.741" v="139" actId="1076"/>
          <ac:picMkLst>
            <pc:docMk/>
            <pc:sldMk cId="1482512718" sldId="797"/>
            <ac:picMk id="18" creationId="{37A859F2-134C-F569-C7A6-90B21CF01BC7}"/>
          </ac:picMkLst>
        </pc:picChg>
        <pc:inkChg chg="add del">
          <ac:chgData name="Iat Hin Tam" userId="S::iathin.tam@unil.ch::55b03471-7d96-400d-a770-d84307cc8755" providerId="AD" clId="Web-{F5A9253C-2D9E-436D-A265-6AA48BC72DF3}" dt="2023-12-05T14:27:43.346" v="94"/>
          <ac:inkMkLst>
            <pc:docMk/>
            <pc:sldMk cId="1482512718" sldId="797"/>
            <ac:inkMk id="10" creationId="{EE636F3F-A6A6-36C3-C674-B3C7F9BF7B94}"/>
          </ac:inkMkLst>
        </pc:inkChg>
        <pc:inkChg chg="add">
          <ac:chgData name="Iat Hin Tam" userId="S::iathin.tam@unil.ch::55b03471-7d96-400d-a770-d84307cc8755" providerId="AD" clId="Web-{F5A9253C-2D9E-436D-A265-6AA48BC72DF3}" dt="2023-12-05T14:27:55.284" v="95"/>
          <ac:inkMkLst>
            <pc:docMk/>
            <pc:sldMk cId="1482512718" sldId="797"/>
            <ac:inkMk id="11" creationId="{7BC0AD3C-8D15-22EF-A535-46E42D2A73AD}"/>
          </ac:inkMkLst>
        </pc:inkChg>
        <pc:inkChg chg="add del">
          <ac:chgData name="Iat Hin Tam" userId="S::iathin.tam@unil.ch::55b03471-7d96-400d-a770-d84307cc8755" providerId="AD" clId="Web-{F5A9253C-2D9E-436D-A265-6AA48BC72DF3}" dt="2023-12-05T14:28:13.034" v="105"/>
          <ac:inkMkLst>
            <pc:docMk/>
            <pc:sldMk cId="1482512718" sldId="797"/>
            <ac:inkMk id="12" creationId="{07F6D2F0-BB85-5F79-1AB1-243D1AAA75BC}"/>
          </ac:inkMkLst>
        </pc:inkChg>
        <pc:inkChg chg="add del">
          <ac:chgData name="Iat Hin Tam" userId="S::iathin.tam@unil.ch::55b03471-7d96-400d-a770-d84307cc8755" providerId="AD" clId="Web-{F5A9253C-2D9E-436D-A265-6AA48BC72DF3}" dt="2023-12-05T14:28:12.143" v="104"/>
          <ac:inkMkLst>
            <pc:docMk/>
            <pc:sldMk cId="1482512718" sldId="797"/>
            <ac:inkMk id="13" creationId="{6D4E1C50-C0F1-2D3E-1533-EAD929AB5309}"/>
          </ac:inkMkLst>
        </pc:inkChg>
        <pc:inkChg chg="add del">
          <ac:chgData name="Iat Hin Tam" userId="S::iathin.tam@unil.ch::55b03471-7d96-400d-a770-d84307cc8755" providerId="AD" clId="Web-{F5A9253C-2D9E-436D-A265-6AA48BC72DF3}" dt="2023-12-05T14:28:12.143" v="103"/>
          <ac:inkMkLst>
            <pc:docMk/>
            <pc:sldMk cId="1482512718" sldId="797"/>
            <ac:inkMk id="14" creationId="{CF7491A5-73C2-A462-BE45-B89F9468A0DA}"/>
          </ac:inkMkLst>
        </pc:inkChg>
        <pc:inkChg chg="add del">
          <ac:chgData name="Iat Hin Tam" userId="S::iathin.tam@unil.ch::55b03471-7d96-400d-a770-d84307cc8755" providerId="AD" clId="Web-{F5A9253C-2D9E-436D-A265-6AA48BC72DF3}" dt="2023-12-05T14:28:11.143" v="102"/>
          <ac:inkMkLst>
            <pc:docMk/>
            <pc:sldMk cId="1482512718" sldId="797"/>
            <ac:inkMk id="15" creationId="{3283C2D2-BDD7-25A7-B04F-161AA884BE1E}"/>
          </ac:inkMkLst>
        </pc:inkChg>
        <pc:inkChg chg="add del">
          <ac:chgData name="Iat Hin Tam" userId="S::iathin.tam@unil.ch::55b03471-7d96-400d-a770-d84307cc8755" providerId="AD" clId="Web-{F5A9253C-2D9E-436D-A265-6AA48BC72DF3}" dt="2023-12-05T14:28:11.143" v="101"/>
          <ac:inkMkLst>
            <pc:docMk/>
            <pc:sldMk cId="1482512718" sldId="797"/>
            <ac:inkMk id="16" creationId="{A992566B-EBE8-BD50-AC7F-6EA74A83AB56}"/>
          </ac:inkMkLst>
        </pc:inkChg>
        <pc:inkChg chg="add del">
          <ac:chgData name="Iat Hin Tam" userId="S::iathin.tam@unil.ch::55b03471-7d96-400d-a770-d84307cc8755" providerId="AD" clId="Web-{F5A9253C-2D9E-436D-A265-6AA48BC72DF3}" dt="2023-12-05T14:28:20.050" v="107"/>
          <ac:inkMkLst>
            <pc:docMk/>
            <pc:sldMk cId="1482512718" sldId="797"/>
            <ac:inkMk id="17" creationId="{6D5051F6-2034-AB6C-4DFC-4FC85CBF3551}"/>
          </ac:inkMkLst>
        </pc:inkChg>
        <pc:cxnChg chg="add del">
          <ac:chgData name="Iat Hin Tam" userId="S::iathin.tam@unil.ch::55b03471-7d96-400d-a770-d84307cc8755" providerId="AD" clId="Web-{F5A9253C-2D9E-436D-A265-6AA48BC72DF3}" dt="2023-12-05T14:27:17.705" v="92"/>
          <ac:cxnSpMkLst>
            <pc:docMk/>
            <pc:sldMk cId="1482512718" sldId="797"/>
            <ac:cxnSpMk id="9" creationId="{A436150C-59C1-7F2D-89CA-D97C5BBBA407}"/>
          </ac:cxnSpMkLst>
        </pc:cxnChg>
      </pc:sldChg>
      <pc:sldChg chg="addSp delSp modSp add replId">
        <pc:chgData name="Iat Hin Tam" userId="S::iathin.tam@unil.ch::55b03471-7d96-400d-a770-d84307cc8755" providerId="AD" clId="Web-{F5A9253C-2D9E-436D-A265-6AA48BC72DF3}" dt="2023-12-05T14:46:22.518" v="304" actId="1076"/>
        <pc:sldMkLst>
          <pc:docMk/>
          <pc:sldMk cId="3523064161" sldId="798"/>
        </pc:sldMkLst>
        <pc:spChg chg="mod">
          <ac:chgData name="Iat Hin Tam" userId="S::iathin.tam@unil.ch::55b03471-7d96-400d-a770-d84307cc8755" providerId="AD" clId="Web-{F5A9253C-2D9E-436D-A265-6AA48BC72DF3}" dt="2023-12-05T14:39:43.012" v="267" actId="20577"/>
          <ac:spMkLst>
            <pc:docMk/>
            <pc:sldMk cId="3523064161" sldId="798"/>
            <ac:spMk id="2" creationId="{7B78793A-D6E0-147C-4FC1-4A7C36686E76}"/>
          </ac:spMkLst>
        </pc:spChg>
        <pc:spChg chg="add del mod">
          <ac:chgData name="Iat Hin Tam" userId="S::iathin.tam@unil.ch::55b03471-7d96-400d-a770-d84307cc8755" providerId="AD" clId="Web-{F5A9253C-2D9E-436D-A265-6AA48BC72DF3}" dt="2023-12-05T14:39:51.512" v="273"/>
          <ac:spMkLst>
            <pc:docMk/>
            <pc:sldMk cId="3523064161" sldId="798"/>
            <ac:spMk id="4" creationId="{9E8160F6-2A11-8F97-FD02-D2E92522FE70}"/>
          </ac:spMkLst>
        </pc:spChg>
        <pc:spChg chg="del">
          <ac:chgData name="Iat Hin Tam" userId="S::iathin.tam@unil.ch::55b03471-7d96-400d-a770-d84307cc8755" providerId="AD" clId="Web-{F5A9253C-2D9E-436D-A265-6AA48BC72DF3}" dt="2023-12-05T14:39:30.903" v="260"/>
          <ac:spMkLst>
            <pc:docMk/>
            <pc:sldMk cId="3523064161" sldId="798"/>
            <ac:spMk id="5" creationId="{EF86A2F3-6608-D348-0FB3-5C916AE65EDD}"/>
          </ac:spMkLst>
        </pc:spChg>
        <pc:spChg chg="add mod">
          <ac:chgData name="Iat Hin Tam" userId="S::iathin.tam@unil.ch::55b03471-7d96-400d-a770-d84307cc8755" providerId="AD" clId="Web-{F5A9253C-2D9E-436D-A265-6AA48BC72DF3}" dt="2023-12-05T14:44:17.110" v="294" actId="1076"/>
          <ac:spMkLst>
            <pc:docMk/>
            <pc:sldMk cId="3523064161" sldId="798"/>
            <ac:spMk id="10" creationId="{8F686E5E-4659-4E72-E55B-77ED4882CC26}"/>
          </ac:spMkLst>
        </pc:spChg>
        <pc:spChg chg="add mod">
          <ac:chgData name="Iat Hin Tam" userId="S::iathin.tam@unil.ch::55b03471-7d96-400d-a770-d84307cc8755" providerId="AD" clId="Web-{F5A9253C-2D9E-436D-A265-6AA48BC72DF3}" dt="2023-12-05T14:45:35.767" v="300" actId="1076"/>
          <ac:spMkLst>
            <pc:docMk/>
            <pc:sldMk cId="3523064161" sldId="798"/>
            <ac:spMk id="12" creationId="{04E91B30-AD84-93D4-7B1E-3B3C280E2A02}"/>
          </ac:spMkLst>
        </pc:spChg>
        <pc:picChg chg="add mod">
          <ac:chgData name="Iat Hin Tam" userId="S::iathin.tam@unil.ch::55b03471-7d96-400d-a770-d84307cc8755" providerId="AD" clId="Web-{F5A9253C-2D9E-436D-A265-6AA48BC72DF3}" dt="2023-12-05T14:41:51.326" v="276" actId="14100"/>
          <ac:picMkLst>
            <pc:docMk/>
            <pc:sldMk cId="3523064161" sldId="798"/>
            <ac:picMk id="6" creationId="{584D9D02-4214-28E3-F839-AC0FE6A95BDD}"/>
          </ac:picMkLst>
        </pc:picChg>
        <pc:picChg chg="add mod">
          <ac:chgData name="Iat Hin Tam" userId="S::iathin.tam@unil.ch::55b03471-7d96-400d-a770-d84307cc8755" providerId="AD" clId="Web-{F5A9253C-2D9E-436D-A265-6AA48BC72DF3}" dt="2023-12-05T14:43:54.328" v="287" actId="1076"/>
          <ac:picMkLst>
            <pc:docMk/>
            <pc:sldMk cId="3523064161" sldId="798"/>
            <ac:picMk id="8" creationId="{98A82B30-F2C7-AF29-041F-B9FAEEEC6A21}"/>
          </ac:picMkLst>
        </pc:picChg>
        <pc:picChg chg="add mod">
          <ac:chgData name="Iat Hin Tam" userId="S::iathin.tam@unil.ch::55b03471-7d96-400d-a770-d84307cc8755" providerId="AD" clId="Web-{F5A9253C-2D9E-436D-A265-6AA48BC72DF3}" dt="2023-12-05T14:45:25.408" v="298" actId="1076"/>
          <ac:picMkLst>
            <pc:docMk/>
            <pc:sldMk cId="3523064161" sldId="798"/>
            <ac:picMk id="11" creationId="{E29F7C57-64D9-8D3B-D089-4C2D1577D177}"/>
          </ac:picMkLst>
        </pc:picChg>
        <pc:picChg chg="add mod">
          <ac:chgData name="Iat Hin Tam" userId="S::iathin.tam@unil.ch::55b03471-7d96-400d-a770-d84307cc8755" providerId="AD" clId="Web-{F5A9253C-2D9E-436D-A265-6AA48BC72DF3}" dt="2023-12-05T14:46:22.518" v="304" actId="1076"/>
          <ac:picMkLst>
            <pc:docMk/>
            <pc:sldMk cId="3523064161" sldId="798"/>
            <ac:picMk id="14" creationId="{A66515FF-F4E8-428E-2953-AFD6B203C9AC}"/>
          </ac:picMkLst>
        </pc:picChg>
        <pc:cxnChg chg="add mod">
          <ac:chgData name="Iat Hin Tam" userId="S::iathin.tam@unil.ch::55b03471-7d96-400d-a770-d84307cc8755" providerId="AD" clId="Web-{F5A9253C-2D9E-436D-A265-6AA48BC72DF3}" dt="2023-12-05T14:43:59.719" v="289" actId="1076"/>
          <ac:cxnSpMkLst>
            <pc:docMk/>
            <pc:sldMk cId="3523064161" sldId="798"/>
            <ac:cxnSpMk id="7" creationId="{8ADBCC26-C1FE-6392-A95D-0C11BE0D4BDF}"/>
          </ac:cxnSpMkLst>
        </pc:cxnChg>
        <pc:cxnChg chg="add mod">
          <ac:chgData name="Iat Hin Tam" userId="S::iathin.tam@unil.ch::55b03471-7d96-400d-a770-d84307cc8755" providerId="AD" clId="Web-{F5A9253C-2D9E-436D-A265-6AA48BC72DF3}" dt="2023-12-05T14:45:43.064" v="302" actId="1076"/>
          <ac:cxnSpMkLst>
            <pc:docMk/>
            <pc:sldMk cId="3523064161" sldId="798"/>
            <ac:cxnSpMk id="13" creationId="{D3226819-B310-DA57-ABA5-6FBADDCD6607}"/>
          </ac:cxnSpMkLst>
        </pc:cxnChg>
      </pc:sldChg>
      <pc:sldChg chg="addSp delSp modSp add replId">
        <pc:chgData name="Iat Hin Tam" userId="S::iathin.tam@unil.ch::55b03471-7d96-400d-a770-d84307cc8755" providerId="AD" clId="Web-{F5A9253C-2D9E-436D-A265-6AA48BC72DF3}" dt="2023-12-05T14:51:14.537" v="363" actId="20577"/>
        <pc:sldMkLst>
          <pc:docMk/>
          <pc:sldMk cId="3545094605" sldId="799"/>
        </pc:sldMkLst>
        <pc:spChg chg="mod">
          <ac:chgData name="Iat Hin Tam" userId="S::iathin.tam@unil.ch::55b03471-7d96-400d-a770-d84307cc8755" providerId="AD" clId="Web-{F5A9253C-2D9E-436D-A265-6AA48BC72DF3}" dt="2023-12-05T14:48:17.191" v="318" actId="20577"/>
          <ac:spMkLst>
            <pc:docMk/>
            <pc:sldMk cId="3545094605" sldId="799"/>
            <ac:spMk id="2" creationId="{7B78793A-D6E0-147C-4FC1-4A7C36686E76}"/>
          </ac:spMkLst>
        </pc:spChg>
        <pc:spChg chg="mod">
          <ac:chgData name="Iat Hin Tam" userId="S::iathin.tam@unil.ch::55b03471-7d96-400d-a770-d84307cc8755" providerId="AD" clId="Web-{F5A9253C-2D9E-436D-A265-6AA48BC72DF3}" dt="2023-12-05T14:50:54.224" v="346" actId="1076"/>
          <ac:spMkLst>
            <pc:docMk/>
            <pc:sldMk cId="3545094605" sldId="799"/>
            <ac:spMk id="10" creationId="{8F686E5E-4659-4E72-E55B-77ED4882CC26}"/>
          </ac:spMkLst>
        </pc:spChg>
        <pc:spChg chg="del mod">
          <ac:chgData name="Iat Hin Tam" userId="S::iathin.tam@unil.ch::55b03471-7d96-400d-a770-d84307cc8755" providerId="AD" clId="Web-{F5A9253C-2D9E-436D-A265-6AA48BC72DF3}" dt="2023-12-05T14:50:22.724" v="337"/>
          <ac:spMkLst>
            <pc:docMk/>
            <pc:sldMk cId="3545094605" sldId="799"/>
            <ac:spMk id="12" creationId="{04E91B30-AD84-93D4-7B1E-3B3C280E2A02}"/>
          </ac:spMkLst>
        </pc:spChg>
        <pc:spChg chg="add mod">
          <ac:chgData name="Iat Hin Tam" userId="S::iathin.tam@unil.ch::55b03471-7d96-400d-a770-d84307cc8755" providerId="AD" clId="Web-{F5A9253C-2D9E-436D-A265-6AA48BC72DF3}" dt="2023-12-05T14:51:14.537" v="363" actId="20577"/>
          <ac:spMkLst>
            <pc:docMk/>
            <pc:sldMk cId="3545094605" sldId="799"/>
            <ac:spMk id="15" creationId="{B8077AE9-0C69-E7CE-F7CA-EA7D016C77AE}"/>
          </ac:spMkLst>
        </pc:spChg>
        <pc:picChg chg="add mod">
          <ac:chgData name="Iat Hin Tam" userId="S::iathin.tam@unil.ch::55b03471-7d96-400d-a770-d84307cc8755" providerId="AD" clId="Web-{F5A9253C-2D9E-436D-A265-6AA48BC72DF3}" dt="2023-12-05T14:50:47.662" v="344" actId="1076"/>
          <ac:picMkLst>
            <pc:docMk/>
            <pc:sldMk cId="3545094605" sldId="799"/>
            <ac:picMk id="4" creationId="{2CF7E9D0-0A3C-C8CB-2AED-D531A64C5940}"/>
          </ac:picMkLst>
        </pc:picChg>
        <pc:picChg chg="add mod">
          <ac:chgData name="Iat Hin Tam" userId="S::iathin.tam@unil.ch::55b03471-7d96-400d-a770-d84307cc8755" providerId="AD" clId="Web-{F5A9253C-2D9E-436D-A265-6AA48BC72DF3}" dt="2023-12-05T14:50:56.787" v="347" actId="1076"/>
          <ac:picMkLst>
            <pc:docMk/>
            <pc:sldMk cId="3545094605" sldId="799"/>
            <ac:picMk id="5" creationId="{34C6DDAD-7A5E-9F95-0D8A-974E70631028}"/>
          </ac:picMkLst>
        </pc:picChg>
        <pc:picChg chg="del">
          <ac:chgData name="Iat Hin Tam" userId="S::iathin.tam@unil.ch::55b03471-7d96-400d-a770-d84307cc8755" providerId="AD" clId="Web-{F5A9253C-2D9E-436D-A265-6AA48BC72DF3}" dt="2023-12-05T14:48:21.051" v="319"/>
          <ac:picMkLst>
            <pc:docMk/>
            <pc:sldMk cId="3545094605" sldId="799"/>
            <ac:picMk id="6" creationId="{584D9D02-4214-28E3-F839-AC0FE6A95BDD}"/>
          </ac:picMkLst>
        </pc:picChg>
        <pc:picChg chg="del">
          <ac:chgData name="Iat Hin Tam" userId="S::iathin.tam@unil.ch::55b03471-7d96-400d-a770-d84307cc8755" providerId="AD" clId="Web-{F5A9253C-2D9E-436D-A265-6AA48BC72DF3}" dt="2023-12-05T14:49:36.348" v="325"/>
          <ac:picMkLst>
            <pc:docMk/>
            <pc:sldMk cId="3545094605" sldId="799"/>
            <ac:picMk id="8" creationId="{98A82B30-F2C7-AF29-041F-B9FAEEEC6A21}"/>
          </ac:picMkLst>
        </pc:picChg>
        <pc:picChg chg="del mod">
          <ac:chgData name="Iat Hin Tam" userId="S::iathin.tam@unil.ch::55b03471-7d96-400d-a770-d84307cc8755" providerId="AD" clId="Web-{F5A9253C-2D9E-436D-A265-6AA48BC72DF3}" dt="2023-12-05T14:50:16.911" v="333"/>
          <ac:picMkLst>
            <pc:docMk/>
            <pc:sldMk cId="3545094605" sldId="799"/>
            <ac:picMk id="11" creationId="{E29F7C57-64D9-8D3B-D089-4C2D1577D177}"/>
          </ac:picMkLst>
        </pc:picChg>
        <pc:picChg chg="del">
          <ac:chgData name="Iat Hin Tam" userId="S::iathin.tam@unil.ch::55b03471-7d96-400d-a770-d84307cc8755" providerId="AD" clId="Web-{F5A9253C-2D9E-436D-A265-6AA48BC72DF3}" dt="2023-12-05T14:50:22.724" v="335"/>
          <ac:picMkLst>
            <pc:docMk/>
            <pc:sldMk cId="3545094605" sldId="799"/>
            <ac:picMk id="14" creationId="{A66515FF-F4E8-428E-2953-AFD6B203C9AC}"/>
          </ac:picMkLst>
        </pc:picChg>
        <pc:cxnChg chg="mod">
          <ac:chgData name="Iat Hin Tam" userId="S::iathin.tam@unil.ch::55b03471-7d96-400d-a770-d84307cc8755" providerId="AD" clId="Web-{F5A9253C-2D9E-436D-A265-6AA48BC72DF3}" dt="2023-12-05T14:50:49.693" v="345" actId="1076"/>
          <ac:cxnSpMkLst>
            <pc:docMk/>
            <pc:sldMk cId="3545094605" sldId="799"/>
            <ac:cxnSpMk id="7" creationId="{8ADBCC26-C1FE-6392-A95D-0C11BE0D4BDF}"/>
          </ac:cxnSpMkLst>
        </pc:cxnChg>
        <pc:cxnChg chg="del">
          <ac:chgData name="Iat Hin Tam" userId="S::iathin.tam@unil.ch::55b03471-7d96-400d-a770-d84307cc8755" providerId="AD" clId="Web-{F5A9253C-2D9E-436D-A265-6AA48BC72DF3}" dt="2023-12-05T14:50:22.724" v="336"/>
          <ac:cxnSpMkLst>
            <pc:docMk/>
            <pc:sldMk cId="3545094605" sldId="799"/>
            <ac:cxnSpMk id="13" creationId="{D3226819-B310-DA57-ABA5-6FBADDCD6607}"/>
          </ac:cxnSpMkLst>
        </pc:cxnChg>
      </pc:sldChg>
      <pc:sldChg chg="addSp delSp modSp add replId">
        <pc:chgData name="Iat Hin Tam" userId="S::iathin.tam@unil.ch::55b03471-7d96-400d-a770-d84307cc8755" providerId="AD" clId="Web-{F5A9253C-2D9E-436D-A265-6AA48BC72DF3}" dt="2023-12-05T15:03:36.266" v="464" actId="1076"/>
        <pc:sldMkLst>
          <pc:docMk/>
          <pc:sldMk cId="1040515740" sldId="800"/>
        </pc:sldMkLst>
        <pc:spChg chg="mod">
          <ac:chgData name="Iat Hin Tam" userId="S::iathin.tam@unil.ch::55b03471-7d96-400d-a770-d84307cc8755" providerId="AD" clId="Web-{F5A9253C-2D9E-436D-A265-6AA48BC72DF3}" dt="2023-12-05T14:55:01.384" v="376" actId="20577"/>
          <ac:spMkLst>
            <pc:docMk/>
            <pc:sldMk cId="1040515740" sldId="800"/>
            <ac:spMk id="2" creationId="{7B78793A-D6E0-147C-4FC1-4A7C36686E76}"/>
          </ac:spMkLst>
        </pc:spChg>
        <pc:spChg chg="del">
          <ac:chgData name="Iat Hin Tam" userId="S::iathin.tam@unil.ch::55b03471-7d96-400d-a770-d84307cc8755" providerId="AD" clId="Web-{F5A9253C-2D9E-436D-A265-6AA48BC72DF3}" dt="2023-12-05T14:56:25.744" v="387"/>
          <ac:spMkLst>
            <pc:docMk/>
            <pc:sldMk cId="1040515740" sldId="800"/>
            <ac:spMk id="10" creationId="{8F686E5E-4659-4E72-E55B-77ED4882CC26}"/>
          </ac:spMkLst>
        </pc:spChg>
        <pc:spChg chg="mod">
          <ac:chgData name="Iat Hin Tam" userId="S::iathin.tam@unil.ch::55b03471-7d96-400d-a770-d84307cc8755" providerId="AD" clId="Web-{F5A9253C-2D9E-436D-A265-6AA48BC72DF3}" dt="2023-12-05T14:57:15.058" v="419" actId="20577"/>
          <ac:spMkLst>
            <pc:docMk/>
            <pc:sldMk cId="1040515740" sldId="800"/>
            <ac:spMk id="15" creationId="{B8077AE9-0C69-E7CE-F7CA-EA7D016C77AE}"/>
          </ac:spMkLst>
        </pc:spChg>
        <pc:picChg chg="del">
          <ac:chgData name="Iat Hin Tam" userId="S::iathin.tam@unil.ch::55b03471-7d96-400d-a770-d84307cc8755" providerId="AD" clId="Web-{F5A9253C-2D9E-436D-A265-6AA48BC72DF3}" dt="2023-12-05T14:55:03.446" v="377"/>
          <ac:picMkLst>
            <pc:docMk/>
            <pc:sldMk cId="1040515740" sldId="800"/>
            <ac:picMk id="4" creationId="{2CF7E9D0-0A3C-C8CB-2AED-D531A64C5940}"/>
          </ac:picMkLst>
        </pc:picChg>
        <pc:picChg chg="del">
          <ac:chgData name="Iat Hin Tam" userId="S::iathin.tam@unil.ch::55b03471-7d96-400d-a770-d84307cc8755" providerId="AD" clId="Web-{F5A9253C-2D9E-436D-A265-6AA48BC72DF3}" dt="2023-12-05T14:56:19.916" v="385"/>
          <ac:picMkLst>
            <pc:docMk/>
            <pc:sldMk cId="1040515740" sldId="800"/>
            <ac:picMk id="5" creationId="{34C6DDAD-7A5E-9F95-0D8A-974E70631028}"/>
          </ac:picMkLst>
        </pc:picChg>
        <pc:picChg chg="add mod modCrop">
          <ac:chgData name="Iat Hin Tam" userId="S::iathin.tam@unil.ch::55b03471-7d96-400d-a770-d84307cc8755" providerId="AD" clId="Web-{F5A9253C-2D9E-436D-A265-6AA48BC72DF3}" dt="2023-12-05T15:03:36.266" v="464" actId="1076"/>
          <ac:picMkLst>
            <pc:docMk/>
            <pc:sldMk cId="1040515740" sldId="800"/>
            <ac:picMk id="6" creationId="{7D8AFB14-ACB4-F878-9B50-40E300AE139F}"/>
          </ac:picMkLst>
        </pc:picChg>
        <pc:picChg chg="add mod">
          <ac:chgData name="Iat Hin Tam" userId="S::iathin.tam@unil.ch::55b03471-7d96-400d-a770-d84307cc8755" providerId="AD" clId="Web-{F5A9253C-2D9E-436D-A265-6AA48BC72DF3}" dt="2023-12-05T14:57:20.042" v="421" actId="1076"/>
          <ac:picMkLst>
            <pc:docMk/>
            <pc:sldMk cId="1040515740" sldId="800"/>
            <ac:picMk id="8" creationId="{80678D9D-C4DD-D1DC-E77D-65B56C1DD629}"/>
          </ac:picMkLst>
        </pc:picChg>
        <pc:cxnChg chg="del">
          <ac:chgData name="Iat Hin Tam" userId="S::iathin.tam@unil.ch::55b03471-7d96-400d-a770-d84307cc8755" providerId="AD" clId="Web-{F5A9253C-2D9E-436D-A265-6AA48BC72DF3}" dt="2023-12-05T14:56:22.604" v="386"/>
          <ac:cxnSpMkLst>
            <pc:docMk/>
            <pc:sldMk cId="1040515740" sldId="800"/>
            <ac:cxnSpMk id="7" creationId="{8ADBCC26-C1FE-6392-A95D-0C11BE0D4BDF}"/>
          </ac:cxnSpMkLst>
        </pc:cxnChg>
      </pc:sldChg>
      <pc:sldChg chg="addSp delSp modSp add replId">
        <pc:chgData name="Iat Hin Tam" userId="S::iathin.tam@unil.ch::55b03471-7d96-400d-a770-d84307cc8755" providerId="AD" clId="Web-{F5A9253C-2D9E-436D-A265-6AA48BC72DF3}" dt="2023-12-05T15:05:33.314" v="507" actId="20577"/>
        <pc:sldMkLst>
          <pc:docMk/>
          <pc:sldMk cId="2671404630" sldId="801"/>
        </pc:sldMkLst>
        <pc:spChg chg="mod">
          <ac:chgData name="Iat Hin Tam" userId="S::iathin.tam@unil.ch::55b03471-7d96-400d-a770-d84307cc8755" providerId="AD" clId="Web-{F5A9253C-2D9E-436D-A265-6AA48BC72DF3}" dt="2023-12-05T15:03:50.438" v="471" actId="20577"/>
          <ac:spMkLst>
            <pc:docMk/>
            <pc:sldMk cId="2671404630" sldId="801"/>
            <ac:spMk id="2" creationId="{7B78793A-D6E0-147C-4FC1-4A7C36686E76}"/>
          </ac:spMkLst>
        </pc:spChg>
        <pc:spChg chg="mod">
          <ac:chgData name="Iat Hin Tam" userId="S::iathin.tam@unil.ch::55b03471-7d96-400d-a770-d84307cc8755" providerId="AD" clId="Web-{F5A9253C-2D9E-436D-A265-6AA48BC72DF3}" dt="2023-12-05T15:05:33.314" v="507" actId="20577"/>
          <ac:spMkLst>
            <pc:docMk/>
            <pc:sldMk cId="2671404630" sldId="801"/>
            <ac:spMk id="15" creationId="{B8077AE9-0C69-E7CE-F7CA-EA7D016C77AE}"/>
          </ac:spMkLst>
        </pc:spChg>
        <pc:picChg chg="add mod">
          <ac:chgData name="Iat Hin Tam" userId="S::iathin.tam@unil.ch::55b03471-7d96-400d-a770-d84307cc8755" providerId="AD" clId="Web-{F5A9253C-2D9E-436D-A265-6AA48BC72DF3}" dt="2023-12-05T15:04:09.172" v="476" actId="14100"/>
          <ac:picMkLst>
            <pc:docMk/>
            <pc:sldMk cId="2671404630" sldId="801"/>
            <ac:picMk id="4" creationId="{69A46031-065C-ABFF-42B7-E5B88684EAD6}"/>
          </ac:picMkLst>
        </pc:picChg>
        <pc:picChg chg="del">
          <ac:chgData name="Iat Hin Tam" userId="S::iathin.tam@unil.ch::55b03471-7d96-400d-a770-d84307cc8755" providerId="AD" clId="Web-{F5A9253C-2D9E-436D-A265-6AA48BC72DF3}" dt="2023-12-05T15:03:53.985" v="473"/>
          <ac:picMkLst>
            <pc:docMk/>
            <pc:sldMk cId="2671404630" sldId="801"/>
            <ac:picMk id="6" creationId="{7D8AFB14-ACB4-F878-9B50-40E300AE139F}"/>
          </ac:picMkLst>
        </pc:picChg>
        <pc:picChg chg="del">
          <ac:chgData name="Iat Hin Tam" userId="S::iathin.tam@unil.ch::55b03471-7d96-400d-a770-d84307cc8755" providerId="AD" clId="Web-{F5A9253C-2D9E-436D-A265-6AA48BC72DF3}" dt="2023-12-05T15:03:52.625" v="472"/>
          <ac:picMkLst>
            <pc:docMk/>
            <pc:sldMk cId="2671404630" sldId="801"/>
            <ac:picMk id="8" creationId="{80678D9D-C4DD-D1DC-E77D-65B56C1DD629}"/>
          </ac:picMkLst>
        </pc:picChg>
      </pc:sldChg>
      <pc:sldChg chg="addSp delSp modSp add replId">
        <pc:chgData name="Iat Hin Tam" userId="S::iathin.tam@unil.ch::55b03471-7d96-400d-a770-d84307cc8755" providerId="AD" clId="Web-{F5A9253C-2D9E-436D-A265-6AA48BC72DF3}" dt="2023-12-05T15:08:10.832" v="529" actId="20577"/>
        <pc:sldMkLst>
          <pc:docMk/>
          <pc:sldMk cId="1234313297" sldId="802"/>
        </pc:sldMkLst>
        <pc:spChg chg="mod">
          <ac:chgData name="Iat Hin Tam" userId="S::iathin.tam@unil.ch::55b03471-7d96-400d-a770-d84307cc8755" providerId="AD" clId="Web-{F5A9253C-2D9E-436D-A265-6AA48BC72DF3}" dt="2023-12-05T15:08:10.832" v="529" actId="20577"/>
          <ac:spMkLst>
            <pc:docMk/>
            <pc:sldMk cId="1234313297" sldId="802"/>
            <ac:spMk id="15" creationId="{B8077AE9-0C69-E7CE-F7CA-EA7D016C77AE}"/>
          </ac:spMkLst>
        </pc:spChg>
        <pc:picChg chg="del">
          <ac:chgData name="Iat Hin Tam" userId="S::iathin.tam@unil.ch::55b03471-7d96-400d-a770-d84307cc8755" providerId="AD" clId="Web-{F5A9253C-2D9E-436D-A265-6AA48BC72DF3}" dt="2023-12-05T15:07:47.878" v="509"/>
          <ac:picMkLst>
            <pc:docMk/>
            <pc:sldMk cId="1234313297" sldId="802"/>
            <ac:picMk id="4" creationId="{69A46031-065C-ABFF-42B7-E5B88684EAD6}"/>
          </ac:picMkLst>
        </pc:picChg>
        <pc:picChg chg="add mod">
          <ac:chgData name="Iat Hin Tam" userId="S::iathin.tam@unil.ch::55b03471-7d96-400d-a770-d84307cc8755" providerId="AD" clId="Web-{F5A9253C-2D9E-436D-A265-6AA48BC72DF3}" dt="2023-12-05T15:08:01.488" v="513" actId="1076"/>
          <ac:picMkLst>
            <pc:docMk/>
            <pc:sldMk cId="1234313297" sldId="802"/>
            <ac:picMk id="5" creationId="{21FF361D-A529-CB6A-3D24-0402056B8014}"/>
          </ac:picMkLst>
        </pc:picChg>
      </pc:sldChg>
      <pc:sldChg chg="addSp delSp modSp add replId">
        <pc:chgData name="Iat Hin Tam" userId="S::iathin.tam@unil.ch::55b03471-7d96-400d-a770-d84307cc8755" providerId="AD" clId="Web-{F5A9253C-2D9E-436D-A265-6AA48BC72DF3}" dt="2023-12-05T15:11:11.381" v="545" actId="14100"/>
        <pc:sldMkLst>
          <pc:docMk/>
          <pc:sldMk cId="2756446804" sldId="803"/>
        </pc:sldMkLst>
        <pc:spChg chg="mod">
          <ac:chgData name="Iat Hin Tam" userId="S::iathin.tam@unil.ch::55b03471-7d96-400d-a770-d84307cc8755" providerId="AD" clId="Web-{F5A9253C-2D9E-436D-A265-6AA48BC72DF3}" dt="2023-12-05T15:10:17.365" v="542" actId="20577"/>
          <ac:spMkLst>
            <pc:docMk/>
            <pc:sldMk cId="2756446804" sldId="803"/>
            <ac:spMk id="15" creationId="{B8077AE9-0C69-E7CE-F7CA-EA7D016C77AE}"/>
          </ac:spMkLst>
        </pc:spChg>
        <pc:picChg chg="add mod">
          <ac:chgData name="Iat Hin Tam" userId="S::iathin.tam@unil.ch::55b03471-7d96-400d-a770-d84307cc8755" providerId="AD" clId="Web-{F5A9253C-2D9E-436D-A265-6AA48BC72DF3}" dt="2023-12-05T15:09:56.068" v="533" actId="1076"/>
          <ac:picMkLst>
            <pc:docMk/>
            <pc:sldMk cId="2756446804" sldId="803"/>
            <ac:picMk id="4" creationId="{2A108F0D-7222-D3DF-6974-2FC81BD8B794}"/>
          </ac:picMkLst>
        </pc:picChg>
        <pc:picChg chg="del">
          <ac:chgData name="Iat Hin Tam" userId="S::iathin.tam@unil.ch::55b03471-7d96-400d-a770-d84307cc8755" providerId="AD" clId="Web-{F5A9253C-2D9E-436D-A265-6AA48BC72DF3}" dt="2023-12-05T15:09:40.771" v="531"/>
          <ac:picMkLst>
            <pc:docMk/>
            <pc:sldMk cId="2756446804" sldId="803"/>
            <ac:picMk id="5" creationId="{21FF361D-A529-CB6A-3D24-0402056B8014}"/>
          </ac:picMkLst>
        </pc:picChg>
        <pc:picChg chg="add mod">
          <ac:chgData name="Iat Hin Tam" userId="S::iathin.tam@unil.ch::55b03471-7d96-400d-a770-d84307cc8755" providerId="AD" clId="Web-{F5A9253C-2D9E-436D-A265-6AA48BC72DF3}" dt="2023-12-05T15:11:11.381" v="545" actId="14100"/>
          <ac:picMkLst>
            <pc:docMk/>
            <pc:sldMk cId="2756446804" sldId="803"/>
            <ac:picMk id="6" creationId="{76E65FAA-8D9D-C0BC-5880-131C14EECCC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5T15:11:13.584"/>
    </inkml:context>
    <inkml:brush xml:id="br0">
      <inkml:brushProperty name="width" value="0.05" units="cm"/>
      <inkml:brushProperty name="height" value="0.05" units="cm"/>
      <inkml:brushProperty name="color" value="#FF0066"/>
    </inkml:brush>
  </inkml:definitions>
  <inkml:trace contextRef="#ctx0" brushRef="#br0">24690 14242 16383 0 0,'-1'0'0'0'0,"-1"-2"0"0"0,-3-1 0 0 0,-2-2 0 0 0,0-1 0 0 0,0 1 0 0 0,1 0 0 0 0,-1 2 0 0 0,1-1 0 0 0,0 0 0 0 0,0 0 0 0 0,0 0 0 0 0,1 1 0 0 0,-3-2 0 0 0,1 2 0 0 0,-1-1 0 0 0,1 1 0 0 0,-1-1 0 0 0,1 1 0 0 0,-1-1 0 0 0,1 1 0 0 0,0 1 0 0 0,1-1 0 0 0,-1 1 0 0 0,1 0 0 0 0,0 0 0 0 0,-1 1 0 0 0,0-1 0 0 0,-1 0 0 0 0,-1 0 0 0 0,-1-1 0 0 0,1 1 0 0 0,0 1 0 0 0,-1 0 0 0 0,0 0 0 0 0,1 1 0 0 0,-1 0 0 0 0,1 0 0 0 0,0-1 0 0 0,1 0 0 0 0,0 0 0 0 0,-2 1 0 0 0,-1-1 0 0 0,-2 1 0 0 0,1 0 0 0 0,1 0 0 0 0,1 0 0 0 0,0 0 0 0 0,2 0 0 0 0,1 0 0 0 0,2 0 0 0 0,0 0 0 0 0,1 0 0 0 0,0 0 0 0 0,0 1 0 0 0,1-1 0 0 0,-1 1 0 0 0,-1 0 0 0 0,0 0 0 0 0,0-1 0 0 0,0 0 0 0 0,0 1 0 0 0,0 0 0 0 0,1 0 0 0 0,0-1 0 0 0,0 1 0 0 0,0-1 0 0 0,0 1 0 0 0,1 0 0 0 0,0 0 0 0 0,0 0 0 0 0,0 1 0 0 0,-1-1 0 0 0,0 0 0 0 0,-1 0 0 0 0,0 0 0 0 0,0 0 0 0 0,0 0 0 0 0,1 0 0 0 0,0 0 0 0 0,0 0 0 0 0,1 0 0 0 0,-1 0 0 0 0,0 0 0 0 0,0 0 0 0 0,0 1 0 0 0,-1 0 0 0 0,0 0 0 0 0,-1 0 0 0 0,0 1 0 0 0,0 0 0 0 0,0 0 0 0 0,-1 0 0 0 0,1-1 0 0 0,1 1 0 0 0,2 0 0 0 0,0 1 0 0 0,1 1 0 0 0,0 2 0 0 0,1-1 0 0 0,-1 0 0 0 0,1 0 0 0 0,0-1 0 0 0,-1 1 0 0 0,-1 0 0 0 0,-1 2 0 0 0,-1 1 0 0 0,0 0 0 0 0,0 0 0 0 0,0-2 0 0 0,0 0 0 0 0,1 0 0 0 0,2-2 0 0 0,-1 0 0 0 0,2 0 0 0 0,-1-1 0 0 0,2 0 0 0 0,-1 0 0 0 0,1 0 0 0 0,0 0 0 0 0,0 0 0 0 0,0 0 0 0 0,0 1 0 0 0,1-1 0 0 0,-1 0 0 0 0,0 2 0 0 0,0 0 0 0 0,0 1 0 0 0,0-1 0 0 0,0 1 0 0 0,0-1 0 0 0,1 0 0 0 0,0 0 0 0 0,1-1 0 0 0,-1 1 0 0 0,1-1 0 0 0,0 1 0 0 0,-1-1 0 0 0,1 0 0 0 0,0 0 0 0 0,-1-1 0 0 0,0 0 0 0 0,1 0 0 0 0,0 0 0 0 0,-1 0 0 0 0,1 1 0 0 0,-1-2 0 0 0,1 0 0 0 0,-1 0 0 0 0,1 1 0 0 0,-1-1 0 0 0,1 1 0 0 0,0 0 0 0 0,-1 0 0 0 0,1 0 0 0 0,-1 1 0 0 0,1-1 0 0 0,0 0 0 0 0,-1 0 0 0 0,1 0 0 0 0,0 0 0 0 0,0 1 0 0 0,0 0 0 0 0,1 0 0 0 0,0 1 0 0 0,0-1 0 0 0,-1-1 0 0 0,1 0 0 0 0,-1 0 0 0 0,0-1 0 0 0,0 1 0 0 0,0-2 0 0 0,0 0 0 0 0,0 1 0 0 0,1 0 0 0 0,0 0 0 0 0,0 1 0 0 0,0-1 0 0 0,-1 1 0 0 0,1-1 0 0 0,0 0 0 0 0,-1-1 0 0 0,1 1 0 0 0,0 0 0 0 0,-1 0 0 0 0,1-1 0 0 0,-1 0 0 0 0,1 0 0 0 0,-1 1 0 0 0,0-2 0 0 0,0 2 0 0 0,0-1 0 0 0,1 0 0 0 0,0 0 0 0 0,0 1 0 0 0,1 1 0 0 0,0-1 0 0 0,-1 0 0 0 0,1 0 0 0 0,-1-1 0 0 0,1 0 0 0 0,-1 1 0 0 0,0-1 0 0 0,0-1 0 0 0,0 1 0 0 0,1 0 0 0 0,-1 0 0 0 0,1 0 0 0 0,1 1 0 0 0,-1 0 0 0 0,0-1 0 0 0,0-1 0 0 0,0 1 0 0 0,0-1 0 0 0,1 0 0 0 0,-1 0 0 0 0,1 1 0 0 0,0-1 0 0 0,1 0 0 0 0,1-1 0 0 0,0 1 0 0 0,2 0 0 0 0,1 0 0 0 0,8 0 0 0 0,1-1 0 0 0,0 1 0 0 0,0 1 0 0 0,-1-1 0 0 0,2 1 0 0 0,0 0 0 0 0,-1 0 0 0 0,-2 0 0 0 0,-1-1 0 0 0,1-1 0 0 0,1 0 0 0 0,0 0 0 0 0,0 0 0 0 0,-1 0 0 0 0,-2 0 0 0 0,-3 0 0 0 0,-2 0 0 0 0,-3 0 0 0 0,-1 0 0 0 0,-1 0 0 0 0,-2-1 0 0 0,0 0 0 0 0,-1 0 0 0 0,0 0 0 0 0,1 0 0 0 0,-1-1 0 0 0,0-1 0 0 0,0 0 0 0 0,1-1 0 0 0,-1 1 0 0 0,1-2 0 0 0,-1 1 0 0 0,0-1 0 0 0,0 0 0 0 0,0-1 0 0 0,0 0 0 0 0,1 1 0 0 0,-1 0 0 0 0,1-1 0 0 0,0 1 0 0 0,0-1 0 0 0,1 1 0 0 0,-1-1 0 0 0,0 0 0 0 0,1 0 0 0 0,-2 1 0 0 0,0-1 0 0 0,0 0 0 0 0,0 1 0 0 0,-1-1 0 0 0,0 1 0 0 0,0-1 0 0 0,-1-1 0 0 0,1-1 0 0 0,0-1 0 0 0,0 0 0 0 0,0 2 0 0 0,-1 0 0 0 0,1 1 0 0 0,-1 1 0 0 0,0 0 0 0 0,0 0 0 0 0,-1 0 0 0 0,0 0 0 0 0,0-2 0 0 0,-1 0 0 0 0,0 0 0 0 0,0 1 0 0 0,-1 0 0 0 0,1 1 0 0 0,0 1 0 0 0,0 1 0 0 0,1 0 0 0 0,0-1 0 0 0,-1 2 0 0 0,1-1 0 0 0,-1 0 0 0 0,1 0 0 0 0,-1-1 0 0 0,1 0 0 0 0,-1 0 0 0 0,1 0 0 0 0,-1 0 0 0 0,1 0 0 0 0,0-1 0 0 0,0 1 0 0 0,1 0 0 0 0,-1 0 0 0 0,1 0 0 0 0,0 0 0 0 0,0 0 0 0 0,-1-1 0 0 0,0 1 0 0 0,0 0 0 0 0,1 0 0 0 0,-1 0 0 0 0,1 0 0 0 0,0 0 0 0 0,0-1 0 0 0,0 1 0 0 0,0 0 0 0 0,0 0 0 0 0,0 0 0 0 0,0 0 0 0 0,1 0 0 0 0,0 1 0 0 0,0 0 0 0 0,0-1 0 0 0,-1 1 0 0 0,0-1 0 0 0,1 0 0 0 0,-1 0 0 0 0,0 0 0 0 0,0 0 0 0 0,0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Embark on a journey through the Liguria region of Italy, where the battle against wildfires unfolds. In this quest, machine learning classifiers become our steadfast allies, unlocking the secrets hidden within a vast dataset teeming with observations of weather nuances, vegetation cover intricacies, and the contours of the land. Our noble goal? To unravel the intricate dance of factors that either fans the flames or dampens the embers of wildfires in Liguria. Picture this: as the dataset undergoes meticulous pre-processing for classification, we forge ahead, training and benchmarking our random forests classifiers to razor-sharp precision. Yet, an unexpected twist awaits – the susceptibility map, initially lackluster, conceals its true power. Undeterred, we delve into the map's secrets, discovering its heightened sensitivity when tailored to the distinct cadences of winter and summer. The climax? The revelation that emphasizing vegetation inputs transforms the mundane into the extraordinary, paving the way for unparalleled insights into wildfire susceptibility. This scientific odyssey, replete with challenges and triumphs, concludes with a resounding resolution: the power of vegetation inputs, a beacon guiding us toward effective wildfire prevention strategies in Liguria.</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29586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Embark on a journey through the Liguria region of Italy, where the battle against wildfires unfolds. In this quest, machine learning classifiers become our steadfast allies, unlocking the secrets hidden within a vast dataset teeming with observations of weather nuances, vegetation cover intricacies, and the contours of the land. Our noble goal? To unravel the intricate dance of factors that either fans the flames or dampens the embers of wildfires in Liguria. Picture this: as the dataset undergoes meticulous pre-processing for classification, we forge ahead, training and benchmarking our random forests classifiers to razor-sharp precision. Yet, an unexpected twist awaits – the susceptibility map, initially lackluster, conceals its true power. Undeterred, we delve into the map's secrets, discovering its heightened sensitivity when tailored to the distinct cadences of winter and summer. The climax? The revelation that emphasizing vegetation inputs transforms the mundane into the extraordinary, paving the way for unparalleled insights into wildfire susceptibility. This scientific odyssey, replete with challenges and triumphs, concludes with a resounding resolution: the power of vegetation inputs, a beacon guiding us toward effective wildfire prevention strategies in Liguria.</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49744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12/6/2024</a:t>
            </a:fld>
            <a:endParaRPr lang="en-US"/>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135C72-5A6E-4C5D-A140-0F430B42233B}" type="datetime1">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AFC8F-4F6E-4D8C-B539-DD061C8756D5}" type="datetime1">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12/6/2024</a:t>
            </a:fld>
            <a:endParaRPr lang="en-US"/>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6C03B7-1D8F-458E-93B0-CB00AB025C6C}" type="datetime1">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745CCD-FD48-4957-97BB-996D1D1F5A92}" type="datetime1">
              <a:rPr lang="en-US" smtClean="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F61E08-FE4F-4BA0-9A4F-ABAA1AAD8933}" type="datetime1">
              <a:rPr lang="en-US" smtClean="0"/>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12/6/2024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12, FA2024)</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hyperlink" Target="https://www.overleaf.com/latex/templates/cup-data-template/kwrskzvmfxbq"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a:t>Min 30-45: Introduction to Scientific Writing with Overleaf/LaTeX</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462597"/>
            <a:ext cx="12192001" cy="279636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u="sng"/>
              <a:t>Learning Objectives</a:t>
            </a:r>
            <a:r>
              <a:rPr lang="en-US" sz="3200"/>
              <a:t> (Syllabus):</a:t>
            </a:r>
          </a:p>
          <a:p>
            <a:r>
              <a:rPr lang="en-US" sz="3200"/>
              <a:t>1) Understand the use of story telling to improve scientific presentations.</a:t>
            </a:r>
          </a:p>
          <a:p>
            <a:r>
              <a:rPr lang="en-US" sz="3200"/>
              <a:t>2) Know key prerequisites to make your ML project reproducible.</a:t>
            </a:r>
          </a:p>
          <a:p>
            <a:r>
              <a:rPr lang="en-US" sz="3200"/>
              <a:t>3) Familiarize oneself with tips/tricks in Overleaf document preparation.</a:t>
            </a:r>
          </a:p>
          <a:p>
            <a:r>
              <a:rPr lang="en-US" sz="3200"/>
              <a:t>4) Integrate an equation, a figure, and a table into a LaTeX document.</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Use similar code to create lists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10</a:t>
            </a:fld>
            <a:endParaRPr lang="en-US"/>
          </a:p>
        </p:txBody>
      </p:sp>
      <p:cxnSp>
        <p:nvCxnSpPr>
          <p:cNvPr id="7" name="Straight Arrow Connector 6">
            <a:extLst>
              <a:ext uri="{FF2B5EF4-FFF2-40B4-BE49-F238E27FC236}">
                <a16:creationId xmlns:a16="http://schemas.microsoft.com/office/drawing/2014/main" id="{8ADBCC26-C1FE-6392-A95D-0C11BE0D4BDF}"/>
              </a:ext>
            </a:extLst>
          </p:cNvPr>
          <p:cNvCxnSpPr/>
          <p:nvPr/>
        </p:nvCxnSpPr>
        <p:spPr>
          <a:xfrm flipV="1">
            <a:off x="5671364" y="3521483"/>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F686E5E-4659-4E72-E55B-77ED4882CC26}"/>
              </a:ext>
            </a:extLst>
          </p:cNvPr>
          <p:cNvSpPr txBox="1"/>
          <p:nvPr/>
        </p:nvSpPr>
        <p:spPr>
          <a:xfrm>
            <a:off x="5822461" y="2995897"/>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pic>
        <p:nvPicPr>
          <p:cNvPr id="4" name="Picture 3" descr="A close-up of a computer code&#10;&#10;Description automatically generated">
            <a:extLst>
              <a:ext uri="{FF2B5EF4-FFF2-40B4-BE49-F238E27FC236}">
                <a16:creationId xmlns:a16="http://schemas.microsoft.com/office/drawing/2014/main" id="{2CF7E9D0-0A3C-C8CB-2AED-D531A64C5940}"/>
              </a:ext>
            </a:extLst>
          </p:cNvPr>
          <p:cNvPicPr>
            <a:picLocks noChangeAspect="1"/>
          </p:cNvPicPr>
          <p:nvPr/>
        </p:nvPicPr>
        <p:blipFill>
          <a:blip r:embed="rId2"/>
          <a:stretch>
            <a:fillRect/>
          </a:stretch>
        </p:blipFill>
        <p:spPr>
          <a:xfrm>
            <a:off x="149795" y="3070045"/>
            <a:ext cx="5451231" cy="984935"/>
          </a:xfrm>
          <a:prstGeom prst="rect">
            <a:avLst/>
          </a:prstGeom>
        </p:spPr>
      </p:pic>
      <p:pic>
        <p:nvPicPr>
          <p:cNvPr id="5" name="Picture 4" descr="A close-up of a white background&#10;&#10;Description automatically generated">
            <a:extLst>
              <a:ext uri="{FF2B5EF4-FFF2-40B4-BE49-F238E27FC236}">
                <a16:creationId xmlns:a16="http://schemas.microsoft.com/office/drawing/2014/main" id="{34C6DDAD-7A5E-9F95-0D8A-974E70631028}"/>
              </a:ext>
            </a:extLst>
          </p:cNvPr>
          <p:cNvPicPr>
            <a:picLocks noChangeAspect="1"/>
          </p:cNvPicPr>
          <p:nvPr/>
        </p:nvPicPr>
        <p:blipFill>
          <a:blip r:embed="rId3"/>
          <a:stretch>
            <a:fillRect/>
          </a:stretch>
        </p:blipFill>
        <p:spPr>
          <a:xfrm>
            <a:off x="7523571" y="3034242"/>
            <a:ext cx="4308964" cy="1063056"/>
          </a:xfrm>
          <a:prstGeom prst="rect">
            <a:avLst/>
          </a:prstGeom>
        </p:spPr>
      </p:pic>
      <p:sp>
        <p:nvSpPr>
          <p:cNvPr id="15" name="TextBox 14">
            <a:extLst>
              <a:ext uri="{FF2B5EF4-FFF2-40B4-BE49-F238E27FC236}">
                <a16:creationId xmlns:a16="http://schemas.microsoft.com/office/drawing/2014/main" id="{B8077AE9-0C69-E7CE-F7CA-EA7D016C77AE}"/>
              </a:ext>
            </a:extLst>
          </p:cNvPr>
          <p:cNvSpPr txBox="1"/>
          <p:nvPr/>
        </p:nvSpPr>
        <p:spPr>
          <a:xfrm>
            <a:off x="840154" y="5262358"/>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Substitute itemize with enumerate and see what happens!</a:t>
            </a:r>
            <a:endParaRPr lang="en-US"/>
          </a:p>
        </p:txBody>
      </p:sp>
    </p:spTree>
    <p:extLst>
      <p:ext uri="{BB962C8B-B14F-4D97-AF65-F5344CB8AC3E}">
        <p14:creationId xmlns:p14="http://schemas.microsoft.com/office/powerpoint/2010/main" val="3545094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figure to the LaTeX document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11</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51282" y="6180666"/>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What would happen if you change the 0.9 to something else?</a:t>
            </a:r>
            <a:endParaRPr lang="en-US"/>
          </a:p>
        </p:txBody>
      </p:sp>
      <p:pic>
        <p:nvPicPr>
          <p:cNvPr id="6" name="Picture 5" descr="A screenshot of a computer code&#10;&#10;Description automatically generated">
            <a:extLst>
              <a:ext uri="{FF2B5EF4-FFF2-40B4-BE49-F238E27FC236}">
                <a16:creationId xmlns:a16="http://schemas.microsoft.com/office/drawing/2014/main" id="{7D8AFB14-ACB4-F878-9B50-40E300AE139F}"/>
              </a:ext>
            </a:extLst>
          </p:cNvPr>
          <p:cNvPicPr>
            <a:picLocks noChangeAspect="1"/>
          </p:cNvPicPr>
          <p:nvPr/>
        </p:nvPicPr>
        <p:blipFill rotWithShape="1">
          <a:blip r:embed="rId2"/>
          <a:srcRect r="24679" b="633"/>
          <a:stretch/>
        </p:blipFill>
        <p:spPr>
          <a:xfrm>
            <a:off x="651283" y="3041280"/>
            <a:ext cx="5236313" cy="1159738"/>
          </a:xfrm>
          <a:prstGeom prst="rect">
            <a:avLst/>
          </a:prstGeom>
        </p:spPr>
      </p:pic>
      <p:pic>
        <p:nvPicPr>
          <p:cNvPr id="8" name="Picture 7" descr="A diagram of a diagram&#10;&#10;Description automatically generated">
            <a:extLst>
              <a:ext uri="{FF2B5EF4-FFF2-40B4-BE49-F238E27FC236}">
                <a16:creationId xmlns:a16="http://schemas.microsoft.com/office/drawing/2014/main" id="{80678D9D-C4DD-D1DC-E77D-65B56C1DD629}"/>
              </a:ext>
            </a:extLst>
          </p:cNvPr>
          <p:cNvPicPr>
            <a:picLocks noChangeAspect="1"/>
          </p:cNvPicPr>
          <p:nvPr/>
        </p:nvPicPr>
        <p:blipFill>
          <a:blip r:embed="rId3"/>
          <a:stretch>
            <a:fillRect/>
          </a:stretch>
        </p:blipFill>
        <p:spPr>
          <a:xfrm>
            <a:off x="6399193" y="2159652"/>
            <a:ext cx="4714588" cy="3841262"/>
          </a:xfrm>
          <a:prstGeom prst="rect">
            <a:avLst/>
          </a:prstGeom>
        </p:spPr>
      </p:pic>
    </p:spTree>
    <p:extLst>
      <p:ext uri="{BB962C8B-B14F-4D97-AF65-F5344CB8AC3E}">
        <p14:creationId xmlns:p14="http://schemas.microsoft.com/office/powerpoint/2010/main" val="1040515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998307"/>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Which part of the code produces this table? It's complex!</a:t>
            </a:r>
          </a:p>
        </p:txBody>
      </p:sp>
      <p:pic>
        <p:nvPicPr>
          <p:cNvPr id="4" name="Picture 3" descr="A white paper with black text&#10;&#10;Description automatically generated">
            <a:extLst>
              <a:ext uri="{FF2B5EF4-FFF2-40B4-BE49-F238E27FC236}">
                <a16:creationId xmlns:a16="http://schemas.microsoft.com/office/drawing/2014/main" id="{69A46031-065C-ABFF-42B7-E5B88684EAD6}"/>
              </a:ext>
            </a:extLst>
          </p:cNvPr>
          <p:cNvPicPr>
            <a:picLocks noChangeAspect="1"/>
          </p:cNvPicPr>
          <p:nvPr/>
        </p:nvPicPr>
        <p:blipFill>
          <a:blip r:embed="rId2"/>
          <a:stretch>
            <a:fillRect/>
          </a:stretch>
        </p:blipFill>
        <p:spPr>
          <a:xfrm>
            <a:off x="605692" y="2426594"/>
            <a:ext cx="10641948" cy="3040352"/>
          </a:xfrm>
          <a:prstGeom prst="rect">
            <a:avLst/>
          </a:prstGeom>
        </p:spPr>
      </p:pic>
    </p:spTree>
    <p:extLst>
      <p:ext uri="{BB962C8B-B14F-4D97-AF65-F5344CB8AC3E}">
        <p14:creationId xmlns:p14="http://schemas.microsoft.com/office/powerpoint/2010/main" val="2671404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13</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998307"/>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Let’s look at a simple table instead!</a:t>
            </a:r>
            <a:endParaRPr lang="en-US" dirty="0"/>
          </a:p>
        </p:txBody>
      </p:sp>
      <p:pic>
        <p:nvPicPr>
          <p:cNvPr id="5" name="Picture 4" descr="A computer screen shot of a code&#10;&#10;Description automatically generated">
            <a:extLst>
              <a:ext uri="{FF2B5EF4-FFF2-40B4-BE49-F238E27FC236}">
                <a16:creationId xmlns:a16="http://schemas.microsoft.com/office/drawing/2014/main" id="{21FF361D-A529-CB6A-3D24-0402056B8014}"/>
              </a:ext>
            </a:extLst>
          </p:cNvPr>
          <p:cNvPicPr>
            <a:picLocks noChangeAspect="1"/>
          </p:cNvPicPr>
          <p:nvPr/>
        </p:nvPicPr>
        <p:blipFill>
          <a:blip r:embed="rId2"/>
          <a:stretch>
            <a:fillRect/>
          </a:stretch>
        </p:blipFill>
        <p:spPr>
          <a:xfrm>
            <a:off x="683846" y="2277767"/>
            <a:ext cx="10303282" cy="3624567"/>
          </a:xfrm>
          <a:prstGeom prst="rect">
            <a:avLst/>
          </a:prstGeom>
        </p:spPr>
      </p:pic>
    </p:spTree>
    <p:extLst>
      <p:ext uri="{BB962C8B-B14F-4D97-AF65-F5344CB8AC3E}">
        <p14:creationId xmlns:p14="http://schemas.microsoft.com/office/powerpoint/2010/main" val="1234313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a:xfrm>
            <a:off x="-2" y="1042633"/>
            <a:ext cx="12192000" cy="884642"/>
          </a:xfrm>
        </p:spPr>
        <p:txBody>
          <a:bodyPr/>
          <a:lstStyle/>
          <a:p>
            <a:r>
              <a:rPr lang="en-US" dirty="0"/>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801358"/>
            <a:ext cx="1088422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https://www.tablesgenerator.com/</a:t>
            </a:r>
            <a:br>
              <a:rPr lang="en-US" sz="3000" dirty="0"/>
            </a:br>
            <a:r>
              <a:rPr lang="en-US" sz="3000" dirty="0"/>
              <a:t>More information: </a:t>
            </a:r>
            <a:r>
              <a:rPr lang="en-US" sz="3000" dirty="0">
                <a:ea typeface="+mn-lt"/>
                <a:cs typeface="+mn-lt"/>
              </a:rPr>
              <a:t>https://www.overleaf.com/learn/latex/Tables</a:t>
            </a:r>
            <a:endParaRPr lang="en-US" dirty="0">
              <a:ea typeface="+mn-lt"/>
              <a:cs typeface="+mn-lt"/>
            </a:endParaRPr>
          </a:p>
        </p:txBody>
      </p:sp>
      <p:pic>
        <p:nvPicPr>
          <p:cNvPr id="4" name="Picture 3" descr="A screenshot of a computer code&#10;&#10;Description automatically generated">
            <a:extLst>
              <a:ext uri="{FF2B5EF4-FFF2-40B4-BE49-F238E27FC236}">
                <a16:creationId xmlns:a16="http://schemas.microsoft.com/office/drawing/2014/main" id="{2A108F0D-7222-D3DF-6974-2FC81BD8B794}"/>
              </a:ext>
            </a:extLst>
          </p:cNvPr>
          <p:cNvPicPr>
            <a:picLocks noChangeAspect="1"/>
          </p:cNvPicPr>
          <p:nvPr/>
        </p:nvPicPr>
        <p:blipFill>
          <a:blip r:embed="rId2"/>
          <a:stretch>
            <a:fillRect/>
          </a:stretch>
        </p:blipFill>
        <p:spPr>
          <a:xfrm>
            <a:off x="310866" y="1979595"/>
            <a:ext cx="4562475" cy="3781425"/>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76E65FAA-8D9D-C0BC-5880-131C14EECCCC}"/>
              </a:ext>
            </a:extLst>
          </p:cNvPr>
          <p:cNvPicPr>
            <a:picLocks noChangeAspect="1"/>
          </p:cNvPicPr>
          <p:nvPr/>
        </p:nvPicPr>
        <p:blipFill>
          <a:blip r:embed="rId3"/>
          <a:stretch>
            <a:fillRect/>
          </a:stretch>
        </p:blipFill>
        <p:spPr>
          <a:xfrm>
            <a:off x="5203255" y="1979514"/>
            <a:ext cx="6650566" cy="3677382"/>
          </a:xfrm>
          <a:prstGeom prst="rect">
            <a:avLst/>
          </a:prstGeom>
        </p:spPr>
      </p:pic>
    </p:spTree>
    <p:extLst>
      <p:ext uri="{BB962C8B-B14F-4D97-AF65-F5344CB8AC3E}">
        <p14:creationId xmlns:p14="http://schemas.microsoft.com/office/powerpoint/2010/main" val="2756446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1BC85-17B2-F50C-B3DA-3590A644801D}"/>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1026" name="Picture 2">
            <a:extLst>
              <a:ext uri="{FF2B5EF4-FFF2-40B4-BE49-F238E27FC236}">
                <a16:creationId xmlns:a16="http://schemas.microsoft.com/office/drawing/2014/main" id="{AF7BF953-588E-DE43-DC56-D9A02D10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584"/>
            <a:ext cx="43529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1BB3EF-93DD-8BB5-1CE1-A07AC0ABF620}"/>
              </a:ext>
            </a:extLst>
          </p:cNvPr>
          <p:cNvPicPr>
            <a:picLocks noChangeAspect="1"/>
          </p:cNvPicPr>
          <p:nvPr/>
        </p:nvPicPr>
        <p:blipFill>
          <a:blip r:embed="rId4"/>
          <a:stretch>
            <a:fillRect/>
          </a:stretch>
        </p:blipFill>
        <p:spPr>
          <a:xfrm>
            <a:off x="0" y="3952875"/>
            <a:ext cx="4355644" cy="2905125"/>
          </a:xfrm>
          <a:prstGeom prst="rect">
            <a:avLst/>
          </a:prstGeom>
        </p:spPr>
      </p:pic>
      <p:sp>
        <p:nvSpPr>
          <p:cNvPr id="9" name="TextBox 8">
            <a:extLst>
              <a:ext uri="{FF2B5EF4-FFF2-40B4-BE49-F238E27FC236}">
                <a16:creationId xmlns:a16="http://schemas.microsoft.com/office/drawing/2014/main" id="{C927C9B2-DF7F-3675-A607-4C8778E84C0B}"/>
              </a:ext>
            </a:extLst>
          </p:cNvPr>
          <p:cNvSpPr txBox="1"/>
          <p:nvPr/>
        </p:nvSpPr>
        <p:spPr>
          <a:xfrm>
            <a:off x="4352924" y="1042584"/>
            <a:ext cx="7839075" cy="3139321"/>
          </a:xfrm>
          <a:prstGeom prst="rect">
            <a:avLst/>
          </a:prstGeom>
          <a:noFill/>
        </p:spPr>
        <p:txBody>
          <a:bodyPr wrap="square">
            <a:spAutoFit/>
          </a:bodyPr>
          <a:lstStyle/>
          <a:p>
            <a:r>
              <a:rPr lang="en-US" b="0" i="0" dirty="0">
                <a:effectLst/>
                <a:latin typeface="Söhne"/>
              </a:rPr>
              <a:t>We are using machine learning classifiers to create wildfire susceptibility maps for the Liguria region of Italy. The basic idea is to use ML classifiers to analyze a dataset with observations of weather conditions, vegetation cover, and topography information. The goal is to understand how different factors enhance or reduce the probability of wildfire in Liguria, which can help authorities and decision-makers apply resources to critical areas for hazard prevention. After pre-processing the dataset for classification, we train and benchmark random forests classifiers before making susceptibility maps. After realizing the susceptibility map may be uninformative, we explore its sensitivity to seasons and input selection, realizing it is most informative when made for winter and summer separately and when emphasizing vegetation inputs.</a:t>
            </a:r>
            <a:endParaRPr lang="en-US" dirty="0"/>
          </a:p>
        </p:txBody>
      </p:sp>
      <p:pic>
        <p:nvPicPr>
          <p:cNvPr id="13" name="Picture 12" descr="A cartoon character with a hat and bubbles&#10;&#10;Description automatically generated">
            <a:extLst>
              <a:ext uri="{FF2B5EF4-FFF2-40B4-BE49-F238E27FC236}">
                <a16:creationId xmlns:a16="http://schemas.microsoft.com/office/drawing/2014/main" id="{74823981-5D80-8F9B-BA31-B1DB06E66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977" y="4171280"/>
            <a:ext cx="3532797" cy="2676094"/>
          </a:xfrm>
          <a:prstGeom prst="rect">
            <a:avLst/>
          </a:prstGeom>
        </p:spPr>
      </p:pic>
      <p:sp>
        <p:nvSpPr>
          <p:cNvPr id="14" name="TextBox 13">
            <a:extLst>
              <a:ext uri="{FF2B5EF4-FFF2-40B4-BE49-F238E27FC236}">
                <a16:creationId xmlns:a16="http://schemas.microsoft.com/office/drawing/2014/main" id="{7EB8036A-04A0-FF73-3663-60F1F4213CF2}"/>
              </a:ext>
            </a:extLst>
          </p:cNvPr>
          <p:cNvSpPr txBox="1"/>
          <p:nvPr/>
        </p:nvSpPr>
        <p:spPr>
          <a:xfrm>
            <a:off x="9097108" y="6201043"/>
            <a:ext cx="3094891" cy="646331"/>
          </a:xfrm>
          <a:prstGeom prst="rect">
            <a:avLst/>
          </a:prstGeom>
          <a:noFill/>
        </p:spPr>
        <p:txBody>
          <a:bodyPr wrap="square" rtlCol="0">
            <a:spAutoFit/>
          </a:bodyPr>
          <a:lstStyle/>
          <a:p>
            <a:pPr algn="l"/>
            <a:r>
              <a:rPr lang="en-US" i="1" u="sng" dirty="0"/>
              <a:t>Source</a:t>
            </a:r>
            <a:r>
              <a:rPr lang="en-US" i="1" dirty="0"/>
              <a:t>: Trucchia et al. (2022), </a:t>
            </a:r>
            <a:br>
              <a:rPr lang="en-US" i="1" dirty="0"/>
            </a:br>
            <a:r>
              <a:rPr lang="en-US" i="1" dirty="0"/>
              <a:t>Tonini et al. (2020), </a:t>
            </a:r>
            <a:r>
              <a:rPr lang="en-US" i="1" dirty="0" err="1"/>
              <a:t>WiKirby</a:t>
            </a:r>
            <a:endParaRPr lang="en-US" i="1" dirty="0"/>
          </a:p>
        </p:txBody>
      </p:sp>
    </p:spTree>
    <p:extLst>
      <p:ext uri="{BB962C8B-B14F-4D97-AF65-F5344CB8AC3E}">
        <p14:creationId xmlns:p14="http://schemas.microsoft.com/office/powerpoint/2010/main" val="2924147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1BC85-17B2-F50C-B3DA-3590A644801D}"/>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1026" name="Picture 2">
            <a:extLst>
              <a:ext uri="{FF2B5EF4-FFF2-40B4-BE49-F238E27FC236}">
                <a16:creationId xmlns:a16="http://schemas.microsoft.com/office/drawing/2014/main" id="{AF7BF953-588E-DE43-DC56-D9A02D10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584"/>
            <a:ext cx="43529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1BB3EF-93DD-8BB5-1CE1-A07AC0ABF620}"/>
              </a:ext>
            </a:extLst>
          </p:cNvPr>
          <p:cNvPicPr>
            <a:picLocks noChangeAspect="1"/>
          </p:cNvPicPr>
          <p:nvPr/>
        </p:nvPicPr>
        <p:blipFill>
          <a:blip r:embed="rId4"/>
          <a:stretch>
            <a:fillRect/>
          </a:stretch>
        </p:blipFill>
        <p:spPr>
          <a:xfrm>
            <a:off x="0" y="3952875"/>
            <a:ext cx="4355644" cy="2905125"/>
          </a:xfrm>
          <a:prstGeom prst="rect">
            <a:avLst/>
          </a:prstGeom>
        </p:spPr>
      </p:pic>
      <p:sp>
        <p:nvSpPr>
          <p:cNvPr id="14" name="TextBox 13">
            <a:extLst>
              <a:ext uri="{FF2B5EF4-FFF2-40B4-BE49-F238E27FC236}">
                <a16:creationId xmlns:a16="http://schemas.microsoft.com/office/drawing/2014/main" id="{7EB8036A-04A0-FF73-3663-60F1F4213CF2}"/>
              </a:ext>
            </a:extLst>
          </p:cNvPr>
          <p:cNvSpPr txBox="1"/>
          <p:nvPr/>
        </p:nvSpPr>
        <p:spPr>
          <a:xfrm>
            <a:off x="9097108" y="6201043"/>
            <a:ext cx="3094891" cy="646331"/>
          </a:xfrm>
          <a:prstGeom prst="rect">
            <a:avLst/>
          </a:prstGeom>
          <a:noFill/>
        </p:spPr>
        <p:txBody>
          <a:bodyPr wrap="square" rtlCol="0">
            <a:spAutoFit/>
          </a:bodyPr>
          <a:lstStyle/>
          <a:p>
            <a:pPr algn="l"/>
            <a:r>
              <a:rPr lang="en-US" i="1" u="sng" dirty="0"/>
              <a:t>Source</a:t>
            </a:r>
            <a:r>
              <a:rPr lang="en-US" i="1" dirty="0"/>
              <a:t>: Trucchia et al. (2022), </a:t>
            </a:r>
            <a:br>
              <a:rPr lang="en-US" i="1" dirty="0"/>
            </a:br>
            <a:r>
              <a:rPr lang="en-US" i="1" dirty="0"/>
              <a:t>Tonini et al. (2020), </a:t>
            </a:r>
            <a:r>
              <a:rPr lang="en-US" i="1" dirty="0" err="1"/>
              <a:t>WiKirby</a:t>
            </a:r>
            <a:endParaRPr lang="en-US" i="1" dirty="0"/>
          </a:p>
        </p:txBody>
      </p:sp>
      <p:pic>
        <p:nvPicPr>
          <p:cNvPr id="4" name="Picture 3" descr="A cartoon character with a red headband&#10;&#10;Description automatically generated">
            <a:extLst>
              <a:ext uri="{FF2B5EF4-FFF2-40B4-BE49-F238E27FC236}">
                <a16:creationId xmlns:a16="http://schemas.microsoft.com/office/drawing/2014/main" id="{98F33454-A15A-14AA-DAC9-58C4C53E8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6590" y="4931647"/>
            <a:ext cx="2379785" cy="1915727"/>
          </a:xfrm>
          <a:prstGeom prst="rect">
            <a:avLst/>
          </a:prstGeom>
        </p:spPr>
      </p:pic>
      <p:sp>
        <p:nvSpPr>
          <p:cNvPr id="5" name="Title 1">
            <a:extLst>
              <a:ext uri="{FF2B5EF4-FFF2-40B4-BE49-F238E27FC236}">
                <a16:creationId xmlns:a16="http://schemas.microsoft.com/office/drawing/2014/main" id="{43784A66-8797-20EB-2DC5-50DDC9B333F0}"/>
              </a:ext>
            </a:extLst>
          </p:cNvPr>
          <p:cNvSpPr>
            <a:spLocks noGrp="1"/>
          </p:cNvSpPr>
          <p:nvPr>
            <p:ph type="title"/>
          </p:nvPr>
        </p:nvSpPr>
        <p:spPr>
          <a:xfrm>
            <a:off x="4352924" y="1042633"/>
            <a:ext cx="7839073" cy="938568"/>
          </a:xfrm>
        </p:spPr>
        <p:txBody>
          <a:bodyPr/>
          <a:lstStyle/>
          <a:p>
            <a:r>
              <a:rPr lang="en-US" dirty="0"/>
              <a:t>Story telling strategies</a:t>
            </a:r>
          </a:p>
        </p:txBody>
      </p:sp>
      <p:sp>
        <p:nvSpPr>
          <p:cNvPr id="6" name="TextBox 5">
            <a:extLst>
              <a:ext uri="{FF2B5EF4-FFF2-40B4-BE49-F238E27FC236}">
                <a16:creationId xmlns:a16="http://schemas.microsoft.com/office/drawing/2014/main" id="{5BA8F6DD-BC43-8A6F-D33D-8BF4EC82F07E}"/>
              </a:ext>
            </a:extLst>
          </p:cNvPr>
          <p:cNvSpPr txBox="1"/>
          <p:nvPr/>
        </p:nvSpPr>
        <p:spPr>
          <a:xfrm>
            <a:off x="4352924" y="1981201"/>
            <a:ext cx="7839073"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Start with scenario building (env. context)</a:t>
            </a:r>
          </a:p>
          <a:p>
            <a:pPr marL="457200" indent="-457200" algn="l">
              <a:buFont typeface="Arial" panose="020B0604020202020204" pitchFamily="34" charset="0"/>
              <a:buChar char="•"/>
            </a:pPr>
            <a:r>
              <a:rPr lang="en-US" sz="3000" dirty="0"/>
              <a:t>Make your main problem a disruptive element</a:t>
            </a:r>
          </a:p>
          <a:p>
            <a:pPr marL="457200" indent="-457200" algn="l">
              <a:buFont typeface="Arial" panose="020B0604020202020204" pitchFamily="34" charset="0"/>
              <a:buChar char="•"/>
            </a:pPr>
            <a:r>
              <a:rPr lang="en-US" sz="3000" dirty="0"/>
              <a:t>Create contrast through repeated problems and solutions in a clear structure</a:t>
            </a:r>
          </a:p>
          <a:p>
            <a:pPr marL="457200" indent="-457200" algn="l">
              <a:buFont typeface="Arial" panose="020B0604020202020204" pitchFamily="34" charset="0"/>
              <a:buChar char="•"/>
            </a:pPr>
            <a:r>
              <a:rPr lang="en-US" sz="3000" dirty="0"/>
              <a:t>Mitigate the conflict through the circumstance changes from your intermediate results</a:t>
            </a:r>
          </a:p>
        </p:txBody>
      </p:sp>
      <p:pic>
        <p:nvPicPr>
          <p:cNvPr id="2050" name="Picture 2" descr="Kirby - WiKirby: it's a wiki, about Kirby!">
            <a:extLst>
              <a:ext uri="{FF2B5EF4-FFF2-40B4-BE49-F238E27FC236}">
                <a16:creationId xmlns:a16="http://schemas.microsoft.com/office/drawing/2014/main" id="{D7913075-D518-DB14-6BB8-1C7E622DC8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668" y="4843523"/>
            <a:ext cx="1800439" cy="201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331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88E5-3B75-29CE-BF14-1FE3F4F177C2}"/>
              </a:ext>
            </a:extLst>
          </p:cNvPr>
          <p:cNvSpPr>
            <a:spLocks noGrp="1"/>
          </p:cNvSpPr>
          <p:nvPr>
            <p:ph type="title"/>
          </p:nvPr>
        </p:nvSpPr>
        <p:spPr>
          <a:xfrm>
            <a:off x="-2" y="1042632"/>
            <a:ext cx="12192000" cy="1055799"/>
          </a:xfrm>
        </p:spPr>
        <p:txBody>
          <a:bodyPr>
            <a:normAutofit/>
          </a:bodyPr>
          <a:lstStyle/>
          <a:p>
            <a:r>
              <a:rPr lang="en-US" sz="3600" dirty="0"/>
              <a:t>Tip: Pick an outline inspired by your mid-term presentation</a:t>
            </a:r>
          </a:p>
        </p:txBody>
      </p:sp>
      <p:sp>
        <p:nvSpPr>
          <p:cNvPr id="3" name="Slide Number Placeholder 2">
            <a:extLst>
              <a:ext uri="{FF2B5EF4-FFF2-40B4-BE49-F238E27FC236}">
                <a16:creationId xmlns:a16="http://schemas.microsoft.com/office/drawing/2014/main" id="{9175D05E-BAEA-312C-CB9D-046131A6A62F}"/>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4" name="TextBox 3">
            <a:extLst>
              <a:ext uri="{FF2B5EF4-FFF2-40B4-BE49-F238E27FC236}">
                <a16:creationId xmlns:a16="http://schemas.microsoft.com/office/drawing/2014/main" id="{DA836D92-B75F-A0D2-8B04-1807CF298A53}"/>
              </a:ext>
            </a:extLst>
          </p:cNvPr>
          <p:cNvSpPr txBox="1"/>
          <p:nvPr/>
        </p:nvSpPr>
        <p:spPr>
          <a:xfrm>
            <a:off x="-2" y="2491381"/>
            <a:ext cx="12192000" cy="332398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Results: What are your initial results &amp; what do you plan to do next?</a:t>
            </a:r>
          </a:p>
        </p:txBody>
      </p:sp>
    </p:spTree>
    <p:extLst>
      <p:ext uri="{BB962C8B-B14F-4D97-AF65-F5344CB8AC3E}">
        <p14:creationId xmlns:p14="http://schemas.microsoft.com/office/powerpoint/2010/main" val="2788233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1A8F-5CBC-A38E-7870-9307FB28E397}"/>
              </a:ext>
            </a:extLst>
          </p:cNvPr>
          <p:cNvSpPr>
            <a:spLocks noGrp="1"/>
          </p:cNvSpPr>
          <p:nvPr>
            <p:ph type="title"/>
          </p:nvPr>
        </p:nvSpPr>
        <p:spPr/>
        <p:txBody>
          <a:bodyPr/>
          <a:lstStyle/>
          <a:p>
            <a:r>
              <a:rPr lang="en-US" dirty="0"/>
              <a:t>Imagine you were opening another students’ project</a:t>
            </a:r>
            <a:br>
              <a:rPr lang="en-US" dirty="0"/>
            </a:br>
            <a:r>
              <a:rPr lang="en-US" dirty="0"/>
              <a:t>How would you replicate/reproduce it?</a:t>
            </a:r>
          </a:p>
        </p:txBody>
      </p:sp>
      <p:sp>
        <p:nvSpPr>
          <p:cNvPr id="3" name="Slide Number Placeholder 2">
            <a:extLst>
              <a:ext uri="{FF2B5EF4-FFF2-40B4-BE49-F238E27FC236}">
                <a16:creationId xmlns:a16="http://schemas.microsoft.com/office/drawing/2014/main" id="{14761B9C-41A1-0E6D-3B97-5F71A3B71ADD}"/>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5" name="Picture 4">
            <a:extLst>
              <a:ext uri="{FF2B5EF4-FFF2-40B4-BE49-F238E27FC236}">
                <a16:creationId xmlns:a16="http://schemas.microsoft.com/office/drawing/2014/main" id="{09B8F850-A899-F6EC-0F19-2DF69CA0BB13}"/>
              </a:ext>
            </a:extLst>
          </p:cNvPr>
          <p:cNvPicPr>
            <a:picLocks noChangeAspect="1"/>
          </p:cNvPicPr>
          <p:nvPr/>
        </p:nvPicPr>
        <p:blipFill>
          <a:blip r:embed="rId2"/>
          <a:stretch>
            <a:fillRect/>
          </a:stretch>
        </p:blipFill>
        <p:spPr>
          <a:xfrm>
            <a:off x="-2" y="4234369"/>
            <a:ext cx="12192000" cy="2642824"/>
          </a:xfrm>
          <a:prstGeom prst="rect">
            <a:avLst/>
          </a:prstGeom>
        </p:spPr>
      </p:pic>
      <p:pic>
        <p:nvPicPr>
          <p:cNvPr id="7" name="Picture 6">
            <a:extLst>
              <a:ext uri="{FF2B5EF4-FFF2-40B4-BE49-F238E27FC236}">
                <a16:creationId xmlns:a16="http://schemas.microsoft.com/office/drawing/2014/main" id="{763B2626-3381-4E22-B3DD-9D463F16EB5D}"/>
              </a:ext>
            </a:extLst>
          </p:cNvPr>
          <p:cNvPicPr>
            <a:picLocks noChangeAspect="1"/>
          </p:cNvPicPr>
          <p:nvPr/>
        </p:nvPicPr>
        <p:blipFill>
          <a:blip r:embed="rId3"/>
          <a:stretch>
            <a:fillRect/>
          </a:stretch>
        </p:blipFill>
        <p:spPr>
          <a:xfrm>
            <a:off x="-2" y="2368195"/>
            <a:ext cx="12192000" cy="1862023"/>
          </a:xfrm>
          <a:prstGeom prst="rect">
            <a:avLst/>
          </a:prstGeom>
        </p:spPr>
      </p:pic>
    </p:spTree>
    <p:extLst>
      <p:ext uri="{BB962C8B-B14F-4D97-AF65-F5344CB8AC3E}">
        <p14:creationId xmlns:p14="http://schemas.microsoft.com/office/powerpoint/2010/main" val="1047953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B19-6F9F-CF36-CA8A-B84BF37B6724}"/>
              </a:ext>
            </a:extLst>
          </p:cNvPr>
          <p:cNvSpPr>
            <a:spLocks noGrp="1"/>
          </p:cNvSpPr>
          <p:nvPr>
            <p:ph type="title"/>
          </p:nvPr>
        </p:nvSpPr>
        <p:spPr/>
        <p:txBody>
          <a:bodyPr/>
          <a:lstStyle/>
          <a:p>
            <a:r>
              <a:rPr lang="en-US" dirty="0"/>
              <a:t>Overleaf tips &amp; tricks</a:t>
            </a:r>
          </a:p>
        </p:txBody>
      </p:sp>
      <p:sp>
        <p:nvSpPr>
          <p:cNvPr id="3" name="Slide Number Placeholder 2">
            <a:extLst>
              <a:ext uri="{FF2B5EF4-FFF2-40B4-BE49-F238E27FC236}">
                <a16:creationId xmlns:a16="http://schemas.microsoft.com/office/drawing/2014/main" id="{5D227866-A263-9B89-C2D7-71C7BE9E7FE2}"/>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4" name="Picture 3" descr="A screenshot of a computer&#10;&#10;Description automatically generated">
            <a:extLst>
              <a:ext uri="{FF2B5EF4-FFF2-40B4-BE49-F238E27FC236}">
                <a16:creationId xmlns:a16="http://schemas.microsoft.com/office/drawing/2014/main" id="{361FB032-D4CD-22CB-E755-F247785116E6}"/>
              </a:ext>
            </a:extLst>
          </p:cNvPr>
          <p:cNvPicPr>
            <a:picLocks noChangeAspect="1"/>
          </p:cNvPicPr>
          <p:nvPr/>
        </p:nvPicPr>
        <p:blipFill>
          <a:blip r:embed="rId2"/>
          <a:stretch>
            <a:fillRect/>
          </a:stretch>
        </p:blipFill>
        <p:spPr>
          <a:xfrm>
            <a:off x="415517" y="2193195"/>
            <a:ext cx="5155029" cy="3574236"/>
          </a:xfrm>
          <a:prstGeom prst="rect">
            <a:avLst/>
          </a:prstGeom>
        </p:spPr>
      </p:pic>
      <p:sp>
        <p:nvSpPr>
          <p:cNvPr id="5" name="TextBox 4">
            <a:extLst>
              <a:ext uri="{FF2B5EF4-FFF2-40B4-BE49-F238E27FC236}">
                <a16:creationId xmlns:a16="http://schemas.microsoft.com/office/drawing/2014/main" id="{4A8E31AC-7A3B-E759-ED9C-C0356C2A18AE}"/>
              </a:ext>
            </a:extLst>
          </p:cNvPr>
          <p:cNvSpPr txBox="1"/>
          <p:nvPr/>
        </p:nvSpPr>
        <p:spPr>
          <a:xfrm>
            <a:off x="455897" y="5868051"/>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Overleaf has tons of templates to jump start your project </a:t>
            </a:r>
            <a:r>
              <a:rPr lang="en-US" sz="2500" dirty="0">
                <a:cs typeface="Times New Roman" panose="02020603050405020304" pitchFamily="18" charset="0"/>
              </a:rPr>
              <a:t>→ Moodle</a:t>
            </a:r>
            <a:endParaRPr lang="en-US" sz="2500" dirty="0"/>
          </a:p>
        </p:txBody>
      </p:sp>
      <p:pic>
        <p:nvPicPr>
          <p:cNvPr id="6" name="Picture 5" descr="A screenshot of a computer program&#10;&#10;Description automatically generated">
            <a:extLst>
              <a:ext uri="{FF2B5EF4-FFF2-40B4-BE49-F238E27FC236}">
                <a16:creationId xmlns:a16="http://schemas.microsoft.com/office/drawing/2014/main" id="{88EC8219-AF6E-021B-76DC-969018D8600B}"/>
              </a:ext>
            </a:extLst>
          </p:cNvPr>
          <p:cNvPicPr>
            <a:picLocks noChangeAspect="1"/>
          </p:cNvPicPr>
          <p:nvPr/>
        </p:nvPicPr>
        <p:blipFill rotWithShape="1">
          <a:blip r:embed="rId3"/>
          <a:srcRect l="-181" t="-249" r="-1085" b="39152"/>
          <a:stretch/>
        </p:blipFill>
        <p:spPr>
          <a:xfrm>
            <a:off x="6910220" y="2192215"/>
            <a:ext cx="4588933" cy="3674508"/>
          </a:xfrm>
          <a:prstGeom prst="rect">
            <a:avLst/>
          </a:prstGeom>
        </p:spPr>
      </p:pic>
      <p:sp>
        <p:nvSpPr>
          <p:cNvPr id="7" name="TextBox 6">
            <a:extLst>
              <a:ext uri="{FF2B5EF4-FFF2-40B4-BE49-F238E27FC236}">
                <a16:creationId xmlns:a16="http://schemas.microsoft.com/office/drawing/2014/main" id="{5F333F1C-55A3-646C-F2E6-A24B23753C85}"/>
              </a:ext>
            </a:extLst>
          </p:cNvPr>
          <p:cNvSpPr txBox="1"/>
          <p:nvPr/>
        </p:nvSpPr>
        <p:spPr>
          <a:xfrm>
            <a:off x="6571435" y="5907128"/>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Make less mistakes in your writing with spell check</a:t>
            </a:r>
          </a:p>
        </p:txBody>
      </p:sp>
    </p:spTree>
    <p:extLst>
      <p:ext uri="{BB962C8B-B14F-4D97-AF65-F5344CB8AC3E}">
        <p14:creationId xmlns:p14="http://schemas.microsoft.com/office/powerpoint/2010/main" val="2648409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B19-6F9F-CF36-CA8A-B84BF37B6724}"/>
              </a:ext>
            </a:extLst>
          </p:cNvPr>
          <p:cNvSpPr>
            <a:spLocks noGrp="1"/>
          </p:cNvSpPr>
          <p:nvPr>
            <p:ph type="title"/>
          </p:nvPr>
        </p:nvSpPr>
        <p:spPr/>
        <p:txBody>
          <a:bodyPr/>
          <a:lstStyle/>
          <a:p>
            <a:r>
              <a:rPr lang="en-US"/>
              <a:t>Overleaf tips &amp; tricks</a:t>
            </a:r>
          </a:p>
        </p:txBody>
      </p:sp>
      <p:sp>
        <p:nvSpPr>
          <p:cNvPr id="3" name="Slide Number Placeholder 2">
            <a:extLst>
              <a:ext uri="{FF2B5EF4-FFF2-40B4-BE49-F238E27FC236}">
                <a16:creationId xmlns:a16="http://schemas.microsoft.com/office/drawing/2014/main" id="{5D227866-A263-9B89-C2D7-71C7BE9E7FE2}"/>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5" name="TextBox 4">
            <a:extLst>
              <a:ext uri="{FF2B5EF4-FFF2-40B4-BE49-F238E27FC236}">
                <a16:creationId xmlns:a16="http://schemas.microsoft.com/office/drawing/2014/main" id="{4A8E31AC-7A3B-E759-ED9C-C0356C2A18AE}"/>
              </a:ext>
            </a:extLst>
          </p:cNvPr>
          <p:cNvSpPr txBox="1"/>
          <p:nvPr/>
        </p:nvSpPr>
        <p:spPr>
          <a:xfrm>
            <a:off x="455897" y="5868051"/>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Use the history option to retrieve old version of your document</a:t>
            </a:r>
          </a:p>
        </p:txBody>
      </p:sp>
      <p:sp>
        <p:nvSpPr>
          <p:cNvPr id="7" name="TextBox 6">
            <a:extLst>
              <a:ext uri="{FF2B5EF4-FFF2-40B4-BE49-F238E27FC236}">
                <a16:creationId xmlns:a16="http://schemas.microsoft.com/office/drawing/2014/main" id="{5F333F1C-55A3-646C-F2E6-A24B23753C85}"/>
              </a:ext>
            </a:extLst>
          </p:cNvPr>
          <p:cNvSpPr txBox="1"/>
          <p:nvPr/>
        </p:nvSpPr>
        <p:spPr>
          <a:xfrm>
            <a:off x="6470902" y="5868052"/>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You should use templates because </a:t>
            </a:r>
            <a:br>
              <a:rPr lang="en-US" sz="2500" dirty="0"/>
            </a:br>
            <a:r>
              <a:rPr lang="en-US" sz="2500" dirty="0"/>
              <a:t>LaTeX code is nicely prefilled for you!</a:t>
            </a:r>
          </a:p>
        </p:txBody>
      </p:sp>
      <p:pic>
        <p:nvPicPr>
          <p:cNvPr id="8" name="Picture 7" descr="A screenshot of a computer&#10;&#10;Description automatically generated">
            <a:extLst>
              <a:ext uri="{FF2B5EF4-FFF2-40B4-BE49-F238E27FC236}">
                <a16:creationId xmlns:a16="http://schemas.microsoft.com/office/drawing/2014/main" id="{2EFC01D6-9E60-203E-90FC-A3B774161E60}"/>
              </a:ext>
            </a:extLst>
          </p:cNvPr>
          <p:cNvPicPr>
            <a:picLocks noChangeAspect="1"/>
          </p:cNvPicPr>
          <p:nvPr/>
        </p:nvPicPr>
        <p:blipFill>
          <a:blip r:embed="rId2"/>
          <a:stretch>
            <a:fillRect/>
          </a:stretch>
        </p:blipFill>
        <p:spPr>
          <a:xfrm>
            <a:off x="240974" y="2191452"/>
            <a:ext cx="6096000" cy="310032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BC0AD3C-8D15-22EF-A535-46E42D2A73AD}"/>
                  </a:ext>
                </a:extLst>
              </p14:cNvPr>
              <p14:cNvContentPartPr/>
              <p14:nvPr/>
            </p14:nvContentPartPr>
            <p14:xfrm>
              <a:off x="5721928" y="2814999"/>
              <a:ext cx="241135" cy="202236"/>
            </p14:xfrm>
          </p:contentPart>
        </mc:Choice>
        <mc:Fallback xmlns="">
          <p:pic>
            <p:nvPicPr>
              <p:cNvPr id="11" name="Ink 10">
                <a:extLst>
                  <a:ext uri="{FF2B5EF4-FFF2-40B4-BE49-F238E27FC236}">
                    <a16:creationId xmlns:a16="http://schemas.microsoft.com/office/drawing/2014/main" id="{7BC0AD3C-8D15-22EF-A535-46E42D2A73AD}"/>
                  </a:ext>
                </a:extLst>
              </p:cNvPr>
              <p:cNvPicPr/>
              <p:nvPr/>
            </p:nvPicPr>
            <p:blipFill>
              <a:blip r:embed="rId4"/>
              <a:stretch>
                <a:fillRect/>
              </a:stretch>
            </p:blipFill>
            <p:spPr>
              <a:xfrm>
                <a:off x="5712944" y="2806003"/>
                <a:ext cx="258744" cy="219869"/>
              </a:xfrm>
              <a:prstGeom prst="rect">
                <a:avLst/>
              </a:prstGeom>
            </p:spPr>
          </p:pic>
        </mc:Fallback>
      </mc:AlternateContent>
      <p:pic>
        <p:nvPicPr>
          <p:cNvPr id="18" name="Picture 17">
            <a:extLst>
              <a:ext uri="{FF2B5EF4-FFF2-40B4-BE49-F238E27FC236}">
                <a16:creationId xmlns:a16="http://schemas.microsoft.com/office/drawing/2014/main" id="{37A859F2-134C-F569-C7A6-90B21CF01BC7}"/>
              </a:ext>
            </a:extLst>
          </p:cNvPr>
          <p:cNvPicPr>
            <a:picLocks noChangeAspect="1"/>
          </p:cNvPicPr>
          <p:nvPr/>
        </p:nvPicPr>
        <p:blipFill>
          <a:blip r:embed="rId5"/>
          <a:stretch>
            <a:fillRect/>
          </a:stretch>
        </p:blipFill>
        <p:spPr>
          <a:xfrm>
            <a:off x="6667663" y="2453746"/>
            <a:ext cx="5024315" cy="2777637"/>
          </a:xfrm>
          <a:prstGeom prst="rect">
            <a:avLst/>
          </a:prstGeom>
        </p:spPr>
      </p:pic>
    </p:spTree>
    <p:extLst>
      <p:ext uri="{BB962C8B-B14F-4D97-AF65-F5344CB8AC3E}">
        <p14:creationId xmlns:p14="http://schemas.microsoft.com/office/powerpoint/2010/main" val="1482512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LaTeX basics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5" name="Subtitle 2">
            <a:extLst>
              <a:ext uri="{FF2B5EF4-FFF2-40B4-BE49-F238E27FC236}">
                <a16:creationId xmlns:a16="http://schemas.microsoft.com/office/drawing/2014/main" id="{EF86A2F3-6608-D348-0FB3-5C916AE65EDD}"/>
              </a:ext>
            </a:extLst>
          </p:cNvPr>
          <p:cNvSpPr txBox="1">
            <a:spLocks/>
          </p:cNvSpPr>
          <p:nvPr/>
        </p:nvSpPr>
        <p:spPr>
          <a:xfrm>
            <a:off x="0" y="3462597"/>
            <a:ext cx="12192001" cy="279636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u="sng">
                <a:latin typeface="CMU Sans Serif"/>
              </a:rPr>
              <a:t>We will learn how to</a:t>
            </a:r>
            <a:r>
              <a:rPr lang="en-US" sz="3200">
                <a:latin typeface="CMU Sans Serif"/>
              </a:rPr>
              <a:t>:</a:t>
            </a:r>
            <a:endParaRPr lang="en-US" sz="3200"/>
          </a:p>
          <a:p>
            <a:r>
              <a:rPr lang="en-US" sz="3200">
                <a:latin typeface="CMU Sans Serif"/>
              </a:rPr>
              <a:t>1) Insert a figure in your report</a:t>
            </a:r>
            <a:endParaRPr lang="en-US" sz="3200"/>
          </a:p>
          <a:p>
            <a:r>
              <a:rPr lang="en-US" sz="3200">
                <a:latin typeface="CMU Sans Serif"/>
              </a:rPr>
              <a:t>2) Insert a table in your report</a:t>
            </a:r>
            <a:endParaRPr lang="en-US" sz="3200"/>
          </a:p>
          <a:p>
            <a:r>
              <a:rPr lang="en-US" sz="3200">
                <a:latin typeface="CMU Sans Serif"/>
              </a:rPr>
              <a:t>3) Write some equations in your LaTeX document</a:t>
            </a:r>
          </a:p>
        </p:txBody>
      </p:sp>
      <p:sp>
        <p:nvSpPr>
          <p:cNvPr id="6" name="TextBox 5">
            <a:extLst>
              <a:ext uri="{FF2B5EF4-FFF2-40B4-BE49-F238E27FC236}">
                <a16:creationId xmlns:a16="http://schemas.microsoft.com/office/drawing/2014/main" id="{F4B188EE-593A-8BFC-8FAC-A626D0698E29}"/>
              </a:ext>
            </a:extLst>
          </p:cNvPr>
          <p:cNvSpPr txBox="1"/>
          <p:nvPr/>
        </p:nvSpPr>
        <p:spPr>
          <a:xfrm>
            <a:off x="1676401" y="2210451"/>
            <a:ext cx="89368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 </a:t>
            </a:r>
            <a:r>
              <a:rPr lang="en-US" sz="3000">
                <a:hlinkClick r:id="rId2"/>
              </a:rPr>
              <a:t>https://www.overleaf.com/latex/templates/cup-data-template/kwrskzvmfxbq</a:t>
            </a:r>
            <a:r>
              <a:rPr lang="en-US" sz="3000"/>
              <a:t>  (sample template)</a:t>
            </a:r>
            <a:endParaRPr lang="en-US"/>
          </a:p>
        </p:txBody>
      </p:sp>
    </p:spTree>
    <p:extLst>
      <p:ext uri="{BB962C8B-B14F-4D97-AF65-F5344CB8AC3E}">
        <p14:creationId xmlns:p14="http://schemas.microsoft.com/office/powerpoint/2010/main" val="72192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Integrate equations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6" name="Picture 5" descr="A close-up of a text&#10;&#10;Description automatically generated">
            <a:extLst>
              <a:ext uri="{FF2B5EF4-FFF2-40B4-BE49-F238E27FC236}">
                <a16:creationId xmlns:a16="http://schemas.microsoft.com/office/drawing/2014/main" id="{584D9D02-4214-28E3-F839-AC0FE6A95BDD}"/>
              </a:ext>
            </a:extLst>
          </p:cNvPr>
          <p:cNvPicPr>
            <a:picLocks noChangeAspect="1"/>
          </p:cNvPicPr>
          <p:nvPr/>
        </p:nvPicPr>
        <p:blipFill>
          <a:blip r:embed="rId2"/>
          <a:stretch>
            <a:fillRect/>
          </a:stretch>
        </p:blipFill>
        <p:spPr>
          <a:xfrm>
            <a:off x="338748" y="2340545"/>
            <a:ext cx="5236144" cy="1154397"/>
          </a:xfrm>
          <a:prstGeom prst="rect">
            <a:avLst/>
          </a:prstGeom>
        </p:spPr>
      </p:pic>
      <p:cxnSp>
        <p:nvCxnSpPr>
          <p:cNvPr id="7" name="Straight Arrow Connector 6">
            <a:extLst>
              <a:ext uri="{FF2B5EF4-FFF2-40B4-BE49-F238E27FC236}">
                <a16:creationId xmlns:a16="http://schemas.microsoft.com/office/drawing/2014/main" id="{8ADBCC26-C1FE-6392-A95D-0C11BE0D4BDF}"/>
              </a:ext>
            </a:extLst>
          </p:cNvPr>
          <p:cNvCxnSpPr/>
          <p:nvPr/>
        </p:nvCxnSpPr>
        <p:spPr>
          <a:xfrm flipV="1">
            <a:off x="5710441" y="2954868"/>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 and symbols&#10;&#10;Description automatically generated">
            <a:extLst>
              <a:ext uri="{FF2B5EF4-FFF2-40B4-BE49-F238E27FC236}">
                <a16:creationId xmlns:a16="http://schemas.microsoft.com/office/drawing/2014/main" id="{98A82B30-F2C7-AF29-041F-B9FAEEEC6A21}"/>
              </a:ext>
            </a:extLst>
          </p:cNvPr>
          <p:cNvPicPr>
            <a:picLocks noChangeAspect="1"/>
          </p:cNvPicPr>
          <p:nvPr/>
        </p:nvPicPr>
        <p:blipFill>
          <a:blip r:embed="rId3"/>
          <a:stretch>
            <a:fillRect/>
          </a:stretch>
        </p:blipFill>
        <p:spPr>
          <a:xfrm>
            <a:off x="7486487" y="2585876"/>
            <a:ext cx="4050974" cy="696301"/>
          </a:xfrm>
          <a:prstGeom prst="rect">
            <a:avLst/>
          </a:prstGeom>
        </p:spPr>
      </p:pic>
      <p:sp>
        <p:nvSpPr>
          <p:cNvPr id="10" name="TextBox 9">
            <a:extLst>
              <a:ext uri="{FF2B5EF4-FFF2-40B4-BE49-F238E27FC236}">
                <a16:creationId xmlns:a16="http://schemas.microsoft.com/office/drawing/2014/main" id="{8F686E5E-4659-4E72-E55B-77ED4882CC26}"/>
              </a:ext>
            </a:extLst>
          </p:cNvPr>
          <p:cNvSpPr txBox="1"/>
          <p:nvPr/>
        </p:nvSpPr>
        <p:spPr>
          <a:xfrm>
            <a:off x="5796410" y="2461846"/>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pic>
        <p:nvPicPr>
          <p:cNvPr id="11" name="Picture 10" descr="A close-up of a computer code&#10;&#10;Description automatically generated">
            <a:extLst>
              <a:ext uri="{FF2B5EF4-FFF2-40B4-BE49-F238E27FC236}">
                <a16:creationId xmlns:a16="http://schemas.microsoft.com/office/drawing/2014/main" id="{E29F7C57-64D9-8D3B-D089-4C2D1577D177}"/>
              </a:ext>
            </a:extLst>
          </p:cNvPr>
          <p:cNvPicPr>
            <a:picLocks noChangeAspect="1"/>
          </p:cNvPicPr>
          <p:nvPr/>
        </p:nvPicPr>
        <p:blipFill>
          <a:blip r:embed="rId4"/>
          <a:stretch>
            <a:fillRect/>
          </a:stretch>
        </p:blipFill>
        <p:spPr>
          <a:xfrm>
            <a:off x="339441" y="4075602"/>
            <a:ext cx="5260812" cy="1500798"/>
          </a:xfrm>
          <a:prstGeom prst="rect">
            <a:avLst/>
          </a:prstGeom>
        </p:spPr>
      </p:pic>
      <p:sp>
        <p:nvSpPr>
          <p:cNvPr id="12" name="TextBox 11">
            <a:extLst>
              <a:ext uri="{FF2B5EF4-FFF2-40B4-BE49-F238E27FC236}">
                <a16:creationId xmlns:a16="http://schemas.microsoft.com/office/drawing/2014/main" id="{04E91B30-AD84-93D4-7B1E-3B3C280E2A02}"/>
              </a:ext>
            </a:extLst>
          </p:cNvPr>
          <p:cNvSpPr txBox="1"/>
          <p:nvPr/>
        </p:nvSpPr>
        <p:spPr>
          <a:xfrm>
            <a:off x="5913641" y="4291949"/>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cxnSp>
        <p:nvCxnSpPr>
          <p:cNvPr id="13" name="Straight Arrow Connector 12">
            <a:extLst>
              <a:ext uri="{FF2B5EF4-FFF2-40B4-BE49-F238E27FC236}">
                <a16:creationId xmlns:a16="http://schemas.microsoft.com/office/drawing/2014/main" id="{D3226819-B310-DA57-ABA5-6FBADDCD6607}"/>
              </a:ext>
            </a:extLst>
          </p:cNvPr>
          <p:cNvCxnSpPr>
            <a:cxnSpLocks/>
          </p:cNvCxnSpPr>
          <p:nvPr/>
        </p:nvCxnSpPr>
        <p:spPr>
          <a:xfrm flipV="1">
            <a:off x="5801620" y="4778458"/>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66515FF-F4E8-428E-2953-AFD6B203C9AC}"/>
              </a:ext>
            </a:extLst>
          </p:cNvPr>
          <p:cNvPicPr>
            <a:picLocks noChangeAspect="1"/>
          </p:cNvPicPr>
          <p:nvPr/>
        </p:nvPicPr>
        <p:blipFill>
          <a:blip r:embed="rId5"/>
          <a:stretch>
            <a:fillRect/>
          </a:stretch>
        </p:blipFill>
        <p:spPr>
          <a:xfrm>
            <a:off x="7662618" y="4169304"/>
            <a:ext cx="3705225" cy="1228725"/>
          </a:xfrm>
          <a:prstGeom prst="rect">
            <a:avLst/>
          </a:prstGeom>
        </p:spPr>
      </p:pic>
    </p:spTree>
    <p:extLst>
      <p:ext uri="{BB962C8B-B14F-4D97-AF65-F5344CB8AC3E}">
        <p14:creationId xmlns:p14="http://schemas.microsoft.com/office/powerpoint/2010/main" val="3523064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1013</Words>
  <Application>Microsoft Office PowerPoint</Application>
  <PresentationFormat>Widescreen</PresentationFormat>
  <Paragraphs>67</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CMU Sans Serif</vt:lpstr>
      <vt:lpstr>Söhne</vt:lpstr>
      <vt:lpstr>Times New Roman</vt:lpstr>
      <vt:lpstr>Office Theme</vt:lpstr>
      <vt:lpstr>Min 30-45: Introduction to Scientific Writing with Overleaf/LaTeX</vt:lpstr>
      <vt:lpstr>PowerPoint Presentation</vt:lpstr>
      <vt:lpstr>Story telling strategies</vt:lpstr>
      <vt:lpstr>Tip: Pick an outline inspired by your mid-term presentation</vt:lpstr>
      <vt:lpstr>Imagine you were opening another students’ project How would you replicate/reproduce it?</vt:lpstr>
      <vt:lpstr>Overleaf tips &amp; tricks</vt:lpstr>
      <vt:lpstr>Overleaf tips &amp; tricks</vt:lpstr>
      <vt:lpstr>LaTeX basics</vt:lpstr>
      <vt:lpstr>Integrate equations</vt:lpstr>
      <vt:lpstr>Use similar code to create lists</vt:lpstr>
      <vt:lpstr>Add a figure to the LaTeX document</vt:lpstr>
      <vt:lpstr>Add a table to your report</vt:lpstr>
      <vt:lpstr>Add a table to your report</vt:lpstr>
      <vt:lpstr>Add a table to your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16</cp:revision>
  <dcterms:created xsi:type="dcterms:W3CDTF">2022-02-23T18:29:24Z</dcterms:created>
  <dcterms:modified xsi:type="dcterms:W3CDTF">2024-12-06T14:23:32Z</dcterms:modified>
</cp:coreProperties>
</file>